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59" r:id="rId3"/>
    <p:sldId id="260" r:id="rId4"/>
    <p:sldId id="257" r:id="rId5"/>
    <p:sldId id="258" r:id="rId6"/>
    <p:sldId id="275" r:id="rId7"/>
    <p:sldId id="276" r:id="rId8"/>
    <p:sldId id="263" r:id="rId9"/>
    <p:sldId id="264" r:id="rId10"/>
    <p:sldId id="265" r:id="rId11"/>
    <p:sldId id="277" r:id="rId12"/>
    <p:sldId id="268" r:id="rId13"/>
    <p:sldId id="261" r:id="rId14"/>
    <p:sldId id="267" r:id="rId15"/>
    <p:sldId id="262" r:id="rId16"/>
    <p:sldId id="269" r:id="rId17"/>
    <p:sldId id="270" r:id="rId18"/>
    <p:sldId id="271" r:id="rId19"/>
    <p:sldId id="272" r:id="rId20"/>
    <p:sldId id="273" r:id="rId21"/>
    <p:sldId id="274" r:id="rId22"/>
  </p:sldIdLst>
  <p:sldSz cx="9144000" cy="6858000" type="screen4x3"/>
  <p:notesSz cx="6858000" cy="9144000"/>
  <p:embeddedFontLst>
    <p:embeddedFont>
      <p:font typeface="GreeceBlack" panose="020B0600000000000000" pitchFamily="34" charset="0"/>
      <p:regular r:id="rId23"/>
    </p:embeddedFont>
    <p:embeddedFont>
      <p:font typeface="Aaron" panose="02020900000000000000" pitchFamily="18" charset="0"/>
      <p:bold r:id="rId24"/>
    </p:embeddedFont>
    <p:embeddedFont>
      <p:font typeface="vtks distress" panose="02000000000000000000" pitchFamily="2" charset="0"/>
      <p:regular r:id="rId2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332" autoAdjust="0"/>
    <p:restoredTop sz="94660"/>
  </p:normalViewPr>
  <p:slideViewPr>
    <p:cSldViewPr snapToGrid="0">
      <p:cViewPr>
        <p:scale>
          <a:sx n="57" d="100"/>
          <a:sy n="57" d="100"/>
        </p:scale>
        <p:origin x="1217" y="4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4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 Merrihew" userId="bcb7a1e886d99f07" providerId="LiveId" clId="{70EF9BB5-2650-4B3C-AF4F-FAE88326D659}"/>
    <pc:docChg chg="undo custSel addSld delSld modSld sldOrd">
      <pc:chgData name="Ken Merrihew" userId="bcb7a1e886d99f07" providerId="LiveId" clId="{70EF9BB5-2650-4B3C-AF4F-FAE88326D659}" dt="2017-09-23T20:39:45.915" v="1544"/>
      <pc:docMkLst>
        <pc:docMk/>
      </pc:docMkLst>
      <pc:sldChg chg="modSp modTransition">
        <pc:chgData name="Ken Merrihew" userId="bcb7a1e886d99f07" providerId="LiveId" clId="{70EF9BB5-2650-4B3C-AF4F-FAE88326D659}" dt="2017-09-22T23:21:24.690" v="1390"/>
        <pc:sldMkLst>
          <pc:docMk/>
          <pc:sldMk cId="920365120" sldId="257"/>
        </pc:sldMkLst>
        <pc:picChg chg="mod">
          <ac:chgData name="Ken Merrihew" userId="bcb7a1e886d99f07" providerId="LiveId" clId="{70EF9BB5-2650-4B3C-AF4F-FAE88326D659}" dt="2017-09-22T18:09:42.641" v="1234" actId="14100"/>
          <ac:picMkLst>
            <pc:docMk/>
            <pc:sldMk cId="920365120" sldId="257"/>
            <ac:picMk id="2052" creationId="{CD7FA369-D744-44B4-93E0-8B4A8C6A62D6}"/>
          </ac:picMkLst>
        </pc:picChg>
      </pc:sldChg>
      <pc:sldChg chg="modSp ord modTransition">
        <pc:chgData name="Ken Merrihew" userId="bcb7a1e886d99f07" providerId="LiveId" clId="{70EF9BB5-2650-4B3C-AF4F-FAE88326D659}" dt="2017-09-22T23:21:27.792" v="1391"/>
        <pc:sldMkLst>
          <pc:docMk/>
          <pc:sldMk cId="538755833" sldId="259"/>
        </pc:sldMkLst>
        <pc:spChg chg="ord">
          <ac:chgData name="Ken Merrihew" userId="bcb7a1e886d99f07" providerId="LiveId" clId="{70EF9BB5-2650-4B3C-AF4F-FAE88326D659}" dt="2017-09-22T19:27:19.161" v="1267" actId="166"/>
          <ac:spMkLst>
            <pc:docMk/>
            <pc:sldMk cId="538755833" sldId="259"/>
            <ac:spMk id="29" creationId="{41DE12D5-1CE7-42CB-BA5A-DD7D27034A7F}"/>
          </ac:spMkLst>
        </pc:spChg>
        <pc:spChg chg="mod ord">
          <ac:chgData name="Ken Merrihew" userId="bcb7a1e886d99f07" providerId="LiveId" clId="{70EF9BB5-2650-4B3C-AF4F-FAE88326D659}" dt="2017-09-22T19:27:36.288" v="1272" actId="1037"/>
          <ac:spMkLst>
            <pc:docMk/>
            <pc:sldMk cId="538755833" sldId="259"/>
            <ac:spMk id="30" creationId="{0219E937-5E51-4359-B38A-CB4F569CE771}"/>
          </ac:spMkLst>
        </pc:spChg>
        <pc:spChg chg="mod">
          <ac:chgData name="Ken Merrihew" userId="bcb7a1e886d99f07" providerId="LiveId" clId="{70EF9BB5-2650-4B3C-AF4F-FAE88326D659}" dt="2017-09-22T19:31:27.674" v="1378" actId="1036"/>
          <ac:spMkLst>
            <pc:docMk/>
            <pc:sldMk cId="538755833" sldId="259"/>
            <ac:spMk id="31" creationId="{622ED90E-6081-421B-83ED-FC0C9DC2D386}"/>
          </ac:spMkLst>
        </pc:spChg>
        <pc:spChg chg="mod">
          <ac:chgData name="Ken Merrihew" userId="bcb7a1e886d99f07" providerId="LiveId" clId="{70EF9BB5-2650-4B3C-AF4F-FAE88326D659}" dt="2017-09-22T19:31:27.674" v="1378" actId="1036"/>
          <ac:spMkLst>
            <pc:docMk/>
            <pc:sldMk cId="538755833" sldId="259"/>
            <ac:spMk id="33" creationId="{2FE5A1BB-4C1E-4BE0-8776-DDB2F5E8FA82}"/>
          </ac:spMkLst>
        </pc:spChg>
        <pc:spChg chg="mod">
          <ac:chgData name="Ken Merrihew" userId="bcb7a1e886d99f07" providerId="LiveId" clId="{70EF9BB5-2650-4B3C-AF4F-FAE88326D659}" dt="2017-09-22T19:30:31.627" v="1305" actId="14100"/>
          <ac:spMkLst>
            <pc:docMk/>
            <pc:sldMk cId="538755833" sldId="259"/>
            <ac:spMk id="37" creationId="{A09DD2B9-D3E7-441C-AD84-5911C2CF21BE}"/>
          </ac:spMkLst>
        </pc:spChg>
        <pc:spChg chg="mod">
          <ac:chgData name="Ken Merrihew" userId="bcb7a1e886d99f07" providerId="LiveId" clId="{70EF9BB5-2650-4B3C-AF4F-FAE88326D659}" dt="2017-09-22T19:30:12.901" v="1304" actId="1038"/>
          <ac:spMkLst>
            <pc:docMk/>
            <pc:sldMk cId="538755833" sldId="259"/>
            <ac:spMk id="38" creationId="{6C4F0D9E-41AC-44B7-844F-D29326FF7561}"/>
          </ac:spMkLst>
        </pc:spChg>
        <pc:spChg chg="ord">
          <ac:chgData name="Ken Merrihew" userId="bcb7a1e886d99f07" providerId="LiveId" clId="{70EF9BB5-2650-4B3C-AF4F-FAE88326D659}" dt="2017-09-22T19:27:58.928" v="1275" actId="166"/>
          <ac:spMkLst>
            <pc:docMk/>
            <pc:sldMk cId="538755833" sldId="259"/>
            <ac:spMk id="39" creationId="{EEE06ECD-970A-49EB-BE15-EDEA85DA48E9}"/>
          </ac:spMkLst>
        </pc:spChg>
        <pc:spChg chg="mod ord">
          <ac:chgData name="Ken Merrihew" userId="bcb7a1e886d99f07" providerId="LiveId" clId="{70EF9BB5-2650-4B3C-AF4F-FAE88326D659}" dt="2017-09-22T19:27:58.928" v="1275" actId="166"/>
          <ac:spMkLst>
            <pc:docMk/>
            <pc:sldMk cId="538755833" sldId="259"/>
            <ac:spMk id="40" creationId="{EEFFE5B5-F968-429F-8019-43CFA98D8459}"/>
          </ac:spMkLst>
        </pc:spChg>
        <pc:picChg chg="mod">
          <ac:chgData name="Ken Merrihew" userId="bcb7a1e886d99f07" providerId="LiveId" clId="{70EF9BB5-2650-4B3C-AF4F-FAE88326D659}" dt="2017-09-22T19:31:06.458" v="1347" actId="1036"/>
          <ac:picMkLst>
            <pc:docMk/>
            <pc:sldMk cId="538755833" sldId="259"/>
            <ac:picMk id="1030" creationId="{B73C36B3-BF34-4A9F-9E07-E786132B25D0}"/>
          </ac:picMkLst>
        </pc:picChg>
      </pc:sldChg>
      <pc:sldChg chg="ord">
        <pc:chgData name="Ken Merrihew" userId="bcb7a1e886d99f07" providerId="LiveId" clId="{70EF9BB5-2650-4B3C-AF4F-FAE88326D659}" dt="2017-09-22T23:21:18.960" v="1389"/>
        <pc:sldMkLst>
          <pc:docMk/>
          <pc:sldMk cId="3695776576" sldId="260"/>
        </pc:sldMkLst>
      </pc:sldChg>
      <pc:sldChg chg="addSp delSp modSp ord addAnim delAnim modAnim">
        <pc:chgData name="Ken Merrihew" userId="bcb7a1e886d99f07" providerId="LiveId" clId="{70EF9BB5-2650-4B3C-AF4F-FAE88326D659}" dt="2017-09-23T20:39:45.915" v="1544"/>
        <pc:sldMkLst>
          <pc:docMk/>
          <pc:sldMk cId="452955014" sldId="261"/>
        </pc:sldMkLst>
        <pc:spChg chg="mod">
          <ac:chgData name="Ken Merrihew" userId="bcb7a1e886d99f07" providerId="LiveId" clId="{70EF9BB5-2650-4B3C-AF4F-FAE88326D659}" dt="2017-09-22T16:50:57.298" v="936" actId="255"/>
          <ac:spMkLst>
            <pc:docMk/>
            <pc:sldMk cId="452955014" sldId="261"/>
            <ac:spMk id="2" creationId="{00000000-0000-0000-0000-000000000000}"/>
          </ac:spMkLst>
        </pc:spChg>
        <pc:spChg chg="add del mod">
          <ac:chgData name="Ken Merrihew" userId="bcb7a1e886d99f07" providerId="LiveId" clId="{70EF9BB5-2650-4B3C-AF4F-FAE88326D659}" dt="2017-09-22T16:42:13.391" v="626" actId="478"/>
          <ac:spMkLst>
            <pc:docMk/>
            <pc:sldMk cId="452955014" sldId="261"/>
            <ac:spMk id="3" creationId="{FEB62AC9-F872-4F55-9CED-1784B5114336}"/>
          </ac:spMkLst>
        </pc:spChg>
        <pc:spChg chg="mod">
          <ac:chgData name="Ken Merrihew" userId="bcb7a1e886d99f07" providerId="LiveId" clId="{70EF9BB5-2650-4B3C-AF4F-FAE88326D659}" dt="2017-09-22T16:51:29.164" v="946" actId="1035"/>
          <ac:spMkLst>
            <pc:docMk/>
            <pc:sldMk cId="452955014" sldId="261"/>
            <ac:spMk id="23" creationId="{00000000-0000-0000-0000-000000000000}"/>
          </ac:spMkLst>
        </pc:spChg>
        <pc:spChg chg="mod">
          <ac:chgData name="Ken Merrihew" userId="bcb7a1e886d99f07" providerId="LiveId" clId="{70EF9BB5-2650-4B3C-AF4F-FAE88326D659}" dt="2017-09-22T16:55:39.139" v="1122" actId="1035"/>
          <ac:spMkLst>
            <pc:docMk/>
            <pc:sldMk cId="452955014" sldId="261"/>
            <ac:spMk id="24" creationId="{00000000-0000-0000-0000-000000000000}"/>
          </ac:spMkLst>
        </pc:spChg>
        <pc:spChg chg="add mod ord">
          <ac:chgData name="Ken Merrihew" userId="bcb7a1e886d99f07" providerId="LiveId" clId="{70EF9BB5-2650-4B3C-AF4F-FAE88326D659}" dt="2017-09-22T16:51:29.164" v="946" actId="1035"/>
          <ac:spMkLst>
            <pc:docMk/>
            <pc:sldMk cId="452955014" sldId="261"/>
            <ac:spMk id="25" creationId="{F3E459FA-315E-43B0-98C4-951202C3D2D9}"/>
          </ac:spMkLst>
        </pc:spChg>
        <pc:spChg chg="add mod ord">
          <ac:chgData name="Ken Merrihew" userId="bcb7a1e886d99f07" providerId="LiveId" clId="{70EF9BB5-2650-4B3C-AF4F-FAE88326D659}" dt="2017-09-22T16:52:37.065" v="1007" actId="1035"/>
          <ac:spMkLst>
            <pc:docMk/>
            <pc:sldMk cId="452955014" sldId="261"/>
            <ac:spMk id="26" creationId="{89133C52-510C-4C4A-A65B-728E251541A0}"/>
          </ac:spMkLst>
        </pc:spChg>
        <pc:spChg chg="add mod">
          <ac:chgData name="Ken Merrihew" userId="bcb7a1e886d99f07" providerId="LiveId" clId="{70EF9BB5-2650-4B3C-AF4F-FAE88326D659}" dt="2017-09-22T16:56:57.186" v="1179" actId="1037"/>
          <ac:spMkLst>
            <pc:docMk/>
            <pc:sldMk cId="452955014" sldId="261"/>
            <ac:spMk id="27" creationId="{360544D9-B0C6-4138-B0C8-0B19835C8BA3}"/>
          </ac:spMkLst>
        </pc:spChg>
        <pc:spChg chg="add mod">
          <ac:chgData name="Ken Merrihew" userId="bcb7a1e886d99f07" providerId="LiveId" clId="{70EF9BB5-2650-4B3C-AF4F-FAE88326D659}" dt="2017-09-22T16:55:39.139" v="1122" actId="1035"/>
          <ac:spMkLst>
            <pc:docMk/>
            <pc:sldMk cId="452955014" sldId="261"/>
            <ac:spMk id="28" creationId="{689B614B-386E-48DB-B36A-E47108D679E7}"/>
          </ac:spMkLst>
        </pc:spChg>
        <pc:spChg chg="add mod">
          <ac:chgData name="Ken Merrihew" userId="bcb7a1e886d99f07" providerId="LiveId" clId="{70EF9BB5-2650-4B3C-AF4F-FAE88326D659}" dt="2017-09-22T16:52:22.572" v="1002" actId="1037"/>
          <ac:spMkLst>
            <pc:docMk/>
            <pc:sldMk cId="452955014" sldId="261"/>
            <ac:spMk id="29" creationId="{2FE58EC4-D1A9-4DC9-AF1F-ADE3EA68B652}"/>
          </ac:spMkLst>
        </pc:spChg>
        <pc:spChg chg="add mod">
          <ac:chgData name="Ken Merrihew" userId="bcb7a1e886d99f07" providerId="LiveId" clId="{70EF9BB5-2650-4B3C-AF4F-FAE88326D659}" dt="2017-09-22T16:55:39.139" v="1122" actId="1035"/>
          <ac:spMkLst>
            <pc:docMk/>
            <pc:sldMk cId="452955014" sldId="261"/>
            <ac:spMk id="30" creationId="{12D334A6-BB25-471A-9957-40DC857BD567}"/>
          </ac:spMkLst>
        </pc:spChg>
        <pc:spChg chg="add mod">
          <ac:chgData name="Ken Merrihew" userId="bcb7a1e886d99f07" providerId="LiveId" clId="{70EF9BB5-2650-4B3C-AF4F-FAE88326D659}" dt="2017-09-22T19:09:36.978" v="1258" actId="1037"/>
          <ac:spMkLst>
            <pc:docMk/>
            <pc:sldMk cId="452955014" sldId="261"/>
            <ac:spMk id="31" creationId="{6BCB241C-EC28-41F4-BEC8-3EC0E149F9F6}"/>
          </ac:spMkLst>
        </pc:spChg>
        <pc:spChg chg="add mod">
          <ac:chgData name="Ken Merrihew" userId="bcb7a1e886d99f07" providerId="LiveId" clId="{70EF9BB5-2650-4B3C-AF4F-FAE88326D659}" dt="2017-09-23T20:38:35.517" v="1423" actId="1035"/>
          <ac:spMkLst>
            <pc:docMk/>
            <pc:sldMk cId="452955014" sldId="261"/>
            <ac:spMk id="32" creationId="{79AE54B8-FB69-4DE1-B39F-F68099DC3E9C}"/>
          </ac:spMkLst>
        </pc:spChg>
        <pc:spChg chg="add mod">
          <ac:chgData name="Ken Merrihew" userId="bcb7a1e886d99f07" providerId="LiveId" clId="{70EF9BB5-2650-4B3C-AF4F-FAE88326D659}" dt="2017-09-22T16:56:17.614" v="1149" actId="1036"/>
          <ac:spMkLst>
            <pc:docMk/>
            <pc:sldMk cId="452955014" sldId="261"/>
            <ac:spMk id="33" creationId="{1495EA90-9198-4D65-9037-45C714587B8A}"/>
          </ac:spMkLst>
        </pc:spChg>
        <pc:spChg chg="add mod ord">
          <ac:chgData name="Ken Merrihew" userId="bcb7a1e886d99f07" providerId="LiveId" clId="{70EF9BB5-2650-4B3C-AF4F-FAE88326D659}" dt="2017-09-23T20:39:34.511" v="1542" actId="167"/>
          <ac:spMkLst>
            <pc:docMk/>
            <pc:sldMk cId="452955014" sldId="261"/>
            <ac:spMk id="34" creationId="{E309F7E9-AEF9-491D-83BF-9B74C76AC4C1}"/>
          </ac:spMkLst>
        </pc:spChg>
        <pc:spChg chg="add mod ord">
          <ac:chgData name="Ken Merrihew" userId="bcb7a1e886d99f07" providerId="LiveId" clId="{70EF9BB5-2650-4B3C-AF4F-FAE88326D659}" dt="2017-09-23T20:39:28.994" v="1541" actId="167"/>
          <ac:spMkLst>
            <pc:docMk/>
            <pc:sldMk cId="452955014" sldId="261"/>
            <ac:spMk id="35" creationId="{EAAB2619-25F2-4D68-BE7B-E611357FD70B}"/>
          </ac:spMkLst>
        </pc:spChg>
      </pc:sldChg>
      <pc:sldChg chg="ord">
        <pc:chgData name="Ken Merrihew" userId="bcb7a1e886d99f07" providerId="LiveId" clId="{70EF9BB5-2650-4B3C-AF4F-FAE88326D659}" dt="2017-09-22T19:06:50.906" v="1250"/>
        <pc:sldMkLst>
          <pc:docMk/>
          <pc:sldMk cId="3442568484" sldId="262"/>
        </pc:sldMkLst>
      </pc:sldChg>
      <pc:sldChg chg="modSp">
        <pc:chgData name="Ken Merrihew" userId="bcb7a1e886d99f07" providerId="LiveId" clId="{70EF9BB5-2650-4B3C-AF4F-FAE88326D659}" dt="2017-09-22T18:38:56.280" v="1248"/>
        <pc:sldMkLst>
          <pc:docMk/>
          <pc:sldMk cId="3001547944" sldId="265"/>
        </pc:sldMkLst>
        <pc:spChg chg="mod">
          <ac:chgData name="Ken Merrihew" userId="bcb7a1e886d99f07" providerId="LiveId" clId="{70EF9BB5-2650-4B3C-AF4F-FAE88326D659}" dt="2017-09-22T18:38:56.280" v="1248"/>
          <ac:spMkLst>
            <pc:docMk/>
            <pc:sldMk cId="3001547944" sldId="265"/>
            <ac:spMk id="23" creationId="{574DB974-EE93-456C-922E-2B5B05C5433A}"/>
          </ac:spMkLst>
        </pc:spChg>
      </pc:sldChg>
      <pc:sldChg chg="del">
        <pc:chgData name="Ken Merrihew" userId="bcb7a1e886d99f07" providerId="LiveId" clId="{70EF9BB5-2650-4B3C-AF4F-FAE88326D659}" dt="2017-09-22T19:07:43.690" v="1252" actId="2696"/>
        <pc:sldMkLst>
          <pc:docMk/>
          <pc:sldMk cId="3794210558" sldId="266"/>
        </pc:sldMkLst>
      </pc:sldChg>
      <pc:sldChg chg="ord">
        <pc:chgData name="Ken Merrihew" userId="bcb7a1e886d99f07" providerId="LiveId" clId="{70EF9BB5-2650-4B3C-AF4F-FAE88326D659}" dt="2017-09-22T19:07:41.810" v="1251"/>
        <pc:sldMkLst>
          <pc:docMk/>
          <pc:sldMk cId="1491128091" sldId="267"/>
        </pc:sldMkLst>
      </pc:sldChg>
      <pc:sldChg chg="ord">
        <pc:chgData name="Ken Merrihew" userId="bcb7a1e886d99f07" providerId="LiveId" clId="{70EF9BB5-2650-4B3C-AF4F-FAE88326D659}" dt="2017-09-22T19:06:17.448" v="1249"/>
        <pc:sldMkLst>
          <pc:docMk/>
          <pc:sldMk cId="1872279765" sldId="268"/>
        </pc:sldMkLst>
      </pc:sldChg>
      <pc:sldChg chg="modSp">
        <pc:chgData name="Ken Merrihew" userId="bcb7a1e886d99f07" providerId="LiveId" clId="{70EF9BB5-2650-4B3C-AF4F-FAE88326D659}" dt="2017-09-22T19:15:03.631" v="1261"/>
        <pc:sldMkLst>
          <pc:docMk/>
          <pc:sldMk cId="454222315" sldId="269"/>
        </pc:sldMkLst>
        <pc:spChg chg="mod">
          <ac:chgData name="Ken Merrihew" userId="bcb7a1e886d99f07" providerId="LiveId" clId="{70EF9BB5-2650-4B3C-AF4F-FAE88326D659}" dt="2017-09-22T19:15:03.631" v="1261"/>
          <ac:spMkLst>
            <pc:docMk/>
            <pc:sldMk cId="454222315" sldId="269"/>
            <ac:spMk id="2" creationId="{00000000-0000-0000-0000-000000000000}"/>
          </ac:spMkLst>
        </pc:spChg>
      </pc:sldChg>
      <pc:sldChg chg="delSp modSp add delAnim modAnim">
        <pc:chgData name="Ken Merrihew" userId="bcb7a1e886d99f07" providerId="LiveId" clId="{70EF9BB5-2650-4B3C-AF4F-FAE88326D659}" dt="2017-09-22T23:20:53.932" v="1388"/>
        <pc:sldMkLst>
          <pc:docMk/>
          <pc:sldMk cId="2422960286" sldId="277"/>
        </pc:sldMkLst>
        <pc:spChg chg="mod">
          <ac:chgData name="Ken Merrihew" userId="bcb7a1e886d99f07" providerId="LiveId" clId="{70EF9BB5-2650-4B3C-AF4F-FAE88326D659}" dt="2017-09-22T23:20:49.360" v="1387"/>
          <ac:spMkLst>
            <pc:docMk/>
            <pc:sldMk cId="2422960286" sldId="277"/>
            <ac:spMk id="2" creationId="{00000000-0000-0000-0000-000000000000}"/>
          </ac:spMkLst>
        </pc:spChg>
        <pc:spChg chg="del">
          <ac:chgData name="Ken Merrihew" userId="bcb7a1e886d99f07" providerId="LiveId" clId="{70EF9BB5-2650-4B3C-AF4F-FAE88326D659}" dt="2017-09-22T23:20:26.568" v="1380" actId="478"/>
          <ac:spMkLst>
            <pc:docMk/>
            <pc:sldMk cId="2422960286" sldId="277"/>
            <ac:spMk id="23" creationId="{574DB974-EE93-456C-922E-2B5B05C5433A}"/>
          </ac:spMkLst>
        </pc:spChg>
        <pc:spChg chg="del">
          <ac:chgData name="Ken Merrihew" userId="bcb7a1e886d99f07" providerId="LiveId" clId="{70EF9BB5-2650-4B3C-AF4F-FAE88326D659}" dt="2017-09-22T23:20:26.568" v="1380" actId="478"/>
          <ac:spMkLst>
            <pc:docMk/>
            <pc:sldMk cId="2422960286" sldId="277"/>
            <ac:spMk id="24" creationId="{00000000-0000-0000-0000-000000000000}"/>
          </ac:spMkLst>
        </pc:spChg>
        <pc:spChg chg="del">
          <ac:chgData name="Ken Merrihew" userId="bcb7a1e886d99f07" providerId="LiveId" clId="{70EF9BB5-2650-4B3C-AF4F-FAE88326D659}" dt="2017-09-22T23:20:26.568" v="1380" actId="478"/>
          <ac:spMkLst>
            <pc:docMk/>
            <pc:sldMk cId="2422960286" sldId="277"/>
            <ac:spMk id="25" creationId="{5273F4FC-6003-445E-8AA3-3F27E6A9AFAE}"/>
          </ac:spMkLst>
        </pc:spChg>
        <pc:spChg chg="del">
          <ac:chgData name="Ken Merrihew" userId="bcb7a1e886d99f07" providerId="LiveId" clId="{70EF9BB5-2650-4B3C-AF4F-FAE88326D659}" dt="2017-09-22T23:20:26.568" v="1380" actId="478"/>
          <ac:spMkLst>
            <pc:docMk/>
            <pc:sldMk cId="2422960286" sldId="277"/>
            <ac:spMk id="26" creationId="{17CF40C0-BBDF-4DDA-BE94-9194E347F02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5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895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00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3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128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783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68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52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655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45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5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2784D-F0C2-47E1-89BC-EEFB4DF5B95A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078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09331" y="2241339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22979" y="2326005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93072" y="2354226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13452" y="238244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56164" y="2354223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05280" y="2382444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96350" y="238808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17236" y="2388090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93820" y="2337288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884808" y="238808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69540" y="2371155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04784" y="1270497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78745" y="1328550"/>
            <a:ext cx="793141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29653" y="1283394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FFFF"/>
                </a:solidFill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087931" y="1264851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68139" y="1227762"/>
            <a:ext cx="857956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53624" y="3336359"/>
            <a:ext cx="30111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latin typeface="vtks distress" panose="02000000000000000000" pitchFamily="2" charset="0"/>
              </a:rPr>
              <a:t>1</a:t>
            </a:r>
            <a:r>
              <a:rPr lang="en-US" sz="8000" dirty="0">
                <a:latin typeface="Aaron" panose="02020900000000000000" pitchFamily="18" charset="0"/>
              </a:rPr>
              <a:t>.</a:t>
            </a:r>
            <a:r>
              <a:rPr lang="en-US" sz="8000" dirty="0">
                <a:latin typeface="vtks distress" panose="02000000000000000000" pitchFamily="2" charset="0"/>
              </a:rPr>
              <a:t>1</a:t>
            </a:r>
            <a:r>
              <a:rPr lang="en-US" sz="8000" dirty="0">
                <a:latin typeface="Aaron" panose="02020900000000000000" pitchFamily="18" charset="0"/>
              </a:rPr>
              <a:t>-</a:t>
            </a:r>
            <a:r>
              <a:rPr lang="en-US" sz="8000" dirty="0">
                <a:latin typeface="vtks distress" panose="02000000000000000000" pitchFamily="2" charset="0"/>
              </a:rPr>
              <a:t>11</a:t>
            </a:r>
          </a:p>
        </p:txBody>
      </p:sp>
      <p:grpSp>
        <p:nvGrpSpPr>
          <p:cNvPr id="33" name="Group 4"/>
          <p:cNvGrpSpPr>
            <a:grpSpLocks noChangeAspect="1"/>
          </p:cNvGrpSpPr>
          <p:nvPr/>
        </p:nvGrpSpPr>
        <p:grpSpPr bwMode="auto">
          <a:xfrm>
            <a:off x="803362" y="3951300"/>
            <a:ext cx="963930" cy="963930"/>
            <a:chOff x="734" y="2166"/>
            <a:chExt cx="552" cy="552"/>
          </a:xfrm>
        </p:grpSpPr>
        <p:sp>
          <p:nvSpPr>
            <p:cNvPr id="35" name="Freeform 5"/>
            <p:cNvSpPr>
              <a:spLocks/>
            </p:cNvSpPr>
            <p:nvPr/>
          </p:nvSpPr>
          <p:spPr bwMode="auto">
            <a:xfrm>
              <a:off x="734" y="2166"/>
              <a:ext cx="552" cy="552"/>
            </a:xfrm>
            <a:custGeom>
              <a:avLst/>
              <a:gdLst>
                <a:gd name="T0" fmla="*/ 441 w 1104"/>
                <a:gd name="T1" fmla="*/ 12 h 1103"/>
                <a:gd name="T2" fmla="*/ 289 w 1104"/>
                <a:gd name="T3" fmla="*/ 67 h 1103"/>
                <a:gd name="T4" fmla="*/ 162 w 1104"/>
                <a:gd name="T5" fmla="*/ 162 h 1103"/>
                <a:gd name="T6" fmla="*/ 67 w 1104"/>
                <a:gd name="T7" fmla="*/ 289 h 1103"/>
                <a:gd name="T8" fmla="*/ 12 w 1104"/>
                <a:gd name="T9" fmla="*/ 441 h 1103"/>
                <a:gd name="T10" fmla="*/ 1 w 1104"/>
                <a:gd name="T11" fmla="*/ 590 h 1103"/>
                <a:gd name="T12" fmla="*/ 18 w 1104"/>
                <a:gd name="T13" fmla="*/ 695 h 1103"/>
                <a:gd name="T14" fmla="*/ 55 w 1104"/>
                <a:gd name="T15" fmla="*/ 794 h 1103"/>
                <a:gd name="T16" fmla="*/ 109 w 1104"/>
                <a:gd name="T17" fmla="*/ 882 h 1103"/>
                <a:gd name="T18" fmla="*/ 179 w 1104"/>
                <a:gd name="T19" fmla="*/ 959 h 1103"/>
                <a:gd name="T20" fmla="*/ 260 w 1104"/>
                <a:gd name="T21" fmla="*/ 1021 h 1103"/>
                <a:gd name="T22" fmla="*/ 222 w 1104"/>
                <a:gd name="T23" fmla="*/ 961 h 1103"/>
                <a:gd name="T24" fmla="*/ 152 w 1104"/>
                <a:gd name="T25" fmla="*/ 893 h 1103"/>
                <a:gd name="T26" fmla="*/ 96 w 1104"/>
                <a:gd name="T27" fmla="*/ 812 h 1103"/>
                <a:gd name="T28" fmla="*/ 54 w 1104"/>
                <a:gd name="T29" fmla="*/ 722 h 1103"/>
                <a:gd name="T30" fmla="*/ 31 w 1104"/>
                <a:gd name="T31" fmla="*/ 622 h 1103"/>
                <a:gd name="T32" fmla="*/ 29 w 1104"/>
                <a:gd name="T33" fmla="*/ 499 h 1103"/>
                <a:gd name="T34" fmla="*/ 68 w 1104"/>
                <a:gd name="T35" fmla="*/ 348 h 1103"/>
                <a:gd name="T36" fmla="*/ 146 w 1104"/>
                <a:gd name="T37" fmla="*/ 218 h 1103"/>
                <a:gd name="T38" fmla="*/ 259 w 1104"/>
                <a:gd name="T39" fmla="*/ 116 h 1103"/>
                <a:gd name="T40" fmla="*/ 396 w 1104"/>
                <a:gd name="T41" fmla="*/ 51 h 1103"/>
                <a:gd name="T42" fmla="*/ 553 w 1104"/>
                <a:gd name="T43" fmla="*/ 26 h 1103"/>
                <a:gd name="T44" fmla="*/ 710 w 1104"/>
                <a:gd name="T45" fmla="*/ 51 h 1103"/>
                <a:gd name="T46" fmla="*/ 847 w 1104"/>
                <a:gd name="T47" fmla="*/ 116 h 1103"/>
                <a:gd name="T48" fmla="*/ 959 w 1104"/>
                <a:gd name="T49" fmla="*/ 218 h 1103"/>
                <a:gd name="T50" fmla="*/ 1037 w 1104"/>
                <a:gd name="T51" fmla="*/ 348 h 1103"/>
                <a:gd name="T52" fmla="*/ 1076 w 1104"/>
                <a:gd name="T53" fmla="*/ 499 h 1103"/>
                <a:gd name="T54" fmla="*/ 1068 w 1104"/>
                <a:gd name="T55" fmla="*/ 659 h 1103"/>
                <a:gd name="T56" fmla="*/ 1015 w 1104"/>
                <a:gd name="T57" fmla="*/ 804 h 1103"/>
                <a:gd name="T58" fmla="*/ 925 w 1104"/>
                <a:gd name="T59" fmla="*/ 925 h 1103"/>
                <a:gd name="T60" fmla="*/ 803 w 1104"/>
                <a:gd name="T61" fmla="*/ 1016 h 1103"/>
                <a:gd name="T62" fmla="*/ 659 w 1104"/>
                <a:gd name="T63" fmla="*/ 1068 h 1103"/>
                <a:gd name="T64" fmla="*/ 535 w 1104"/>
                <a:gd name="T65" fmla="*/ 1079 h 1103"/>
                <a:gd name="T66" fmla="*/ 483 w 1104"/>
                <a:gd name="T67" fmla="*/ 1074 h 1103"/>
                <a:gd name="T68" fmla="*/ 431 w 1104"/>
                <a:gd name="T69" fmla="*/ 1064 h 1103"/>
                <a:gd name="T70" fmla="*/ 383 w 1104"/>
                <a:gd name="T71" fmla="*/ 1050 h 1103"/>
                <a:gd name="T72" fmla="*/ 335 w 1104"/>
                <a:gd name="T73" fmla="*/ 1030 h 1103"/>
                <a:gd name="T74" fmla="*/ 290 w 1104"/>
                <a:gd name="T75" fmla="*/ 1007 h 1103"/>
                <a:gd name="T76" fmla="*/ 307 w 1104"/>
                <a:gd name="T77" fmla="*/ 1047 h 1103"/>
                <a:gd name="T78" fmla="*/ 356 w 1104"/>
                <a:gd name="T79" fmla="*/ 1068 h 1103"/>
                <a:gd name="T80" fmla="*/ 407 w 1104"/>
                <a:gd name="T81" fmla="*/ 1085 h 1103"/>
                <a:gd name="T82" fmla="*/ 460 w 1104"/>
                <a:gd name="T83" fmla="*/ 1096 h 1103"/>
                <a:gd name="T84" fmla="*/ 515 w 1104"/>
                <a:gd name="T85" fmla="*/ 1102 h 1103"/>
                <a:gd name="T86" fmla="*/ 610 w 1104"/>
                <a:gd name="T87" fmla="*/ 1101 h 1103"/>
                <a:gd name="T88" fmla="*/ 767 w 1104"/>
                <a:gd name="T89" fmla="*/ 1060 h 1103"/>
                <a:gd name="T90" fmla="*/ 903 w 1104"/>
                <a:gd name="T91" fmla="*/ 978 h 1103"/>
                <a:gd name="T92" fmla="*/ 1011 w 1104"/>
                <a:gd name="T93" fmla="*/ 861 h 1103"/>
                <a:gd name="T94" fmla="*/ 1080 w 1104"/>
                <a:gd name="T95" fmla="*/ 717 h 1103"/>
                <a:gd name="T96" fmla="*/ 1104 w 1104"/>
                <a:gd name="T97" fmla="*/ 553 h 1103"/>
                <a:gd name="T98" fmla="*/ 1080 w 1104"/>
                <a:gd name="T99" fmla="*/ 388 h 1103"/>
                <a:gd name="T100" fmla="*/ 1011 w 1104"/>
                <a:gd name="T101" fmla="*/ 244 h 1103"/>
                <a:gd name="T102" fmla="*/ 903 w 1104"/>
                <a:gd name="T103" fmla="*/ 127 h 1103"/>
                <a:gd name="T104" fmla="*/ 767 w 1104"/>
                <a:gd name="T105" fmla="*/ 44 h 1103"/>
                <a:gd name="T106" fmla="*/ 610 w 1104"/>
                <a:gd name="T107" fmla="*/ 2 h 1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4" h="1103">
                  <a:moveTo>
                    <a:pt x="553" y="0"/>
                  </a:moveTo>
                  <a:lnTo>
                    <a:pt x="497" y="2"/>
                  </a:lnTo>
                  <a:lnTo>
                    <a:pt x="441" y="12"/>
                  </a:lnTo>
                  <a:lnTo>
                    <a:pt x="388" y="25"/>
                  </a:lnTo>
                  <a:lnTo>
                    <a:pt x="338" y="44"/>
                  </a:lnTo>
                  <a:lnTo>
                    <a:pt x="289" y="67"/>
                  </a:lnTo>
                  <a:lnTo>
                    <a:pt x="244" y="94"/>
                  </a:lnTo>
                  <a:lnTo>
                    <a:pt x="202" y="127"/>
                  </a:lnTo>
                  <a:lnTo>
                    <a:pt x="162" y="162"/>
                  </a:lnTo>
                  <a:lnTo>
                    <a:pt x="127" y="201"/>
                  </a:lnTo>
                  <a:lnTo>
                    <a:pt x="94" y="244"/>
                  </a:lnTo>
                  <a:lnTo>
                    <a:pt x="67" y="289"/>
                  </a:lnTo>
                  <a:lnTo>
                    <a:pt x="44" y="337"/>
                  </a:lnTo>
                  <a:lnTo>
                    <a:pt x="25" y="388"/>
                  </a:lnTo>
                  <a:lnTo>
                    <a:pt x="12" y="441"/>
                  </a:lnTo>
                  <a:lnTo>
                    <a:pt x="2" y="496"/>
                  </a:lnTo>
                  <a:lnTo>
                    <a:pt x="0" y="553"/>
                  </a:lnTo>
                  <a:lnTo>
                    <a:pt x="1" y="590"/>
                  </a:lnTo>
                  <a:lnTo>
                    <a:pt x="5" y="625"/>
                  </a:lnTo>
                  <a:lnTo>
                    <a:pt x="10" y="661"/>
                  </a:lnTo>
                  <a:lnTo>
                    <a:pt x="18" y="695"/>
                  </a:lnTo>
                  <a:lnTo>
                    <a:pt x="29" y="729"/>
                  </a:lnTo>
                  <a:lnTo>
                    <a:pt x="41" y="762"/>
                  </a:lnTo>
                  <a:lnTo>
                    <a:pt x="55" y="794"/>
                  </a:lnTo>
                  <a:lnTo>
                    <a:pt x="71" y="824"/>
                  </a:lnTo>
                  <a:lnTo>
                    <a:pt x="90" y="854"/>
                  </a:lnTo>
                  <a:lnTo>
                    <a:pt x="109" y="882"/>
                  </a:lnTo>
                  <a:lnTo>
                    <a:pt x="130" y="910"/>
                  </a:lnTo>
                  <a:lnTo>
                    <a:pt x="153" y="935"/>
                  </a:lnTo>
                  <a:lnTo>
                    <a:pt x="179" y="959"/>
                  </a:lnTo>
                  <a:lnTo>
                    <a:pt x="204" y="981"/>
                  </a:lnTo>
                  <a:lnTo>
                    <a:pt x="232" y="1002"/>
                  </a:lnTo>
                  <a:lnTo>
                    <a:pt x="260" y="1021"/>
                  </a:lnTo>
                  <a:lnTo>
                    <a:pt x="275" y="999"/>
                  </a:lnTo>
                  <a:lnTo>
                    <a:pt x="248" y="981"/>
                  </a:lnTo>
                  <a:lnTo>
                    <a:pt x="222" y="961"/>
                  </a:lnTo>
                  <a:lnTo>
                    <a:pt x="197" y="941"/>
                  </a:lnTo>
                  <a:lnTo>
                    <a:pt x="174" y="918"/>
                  </a:lnTo>
                  <a:lnTo>
                    <a:pt x="152" y="893"/>
                  </a:lnTo>
                  <a:lnTo>
                    <a:pt x="131" y="867"/>
                  </a:lnTo>
                  <a:lnTo>
                    <a:pt x="113" y="841"/>
                  </a:lnTo>
                  <a:lnTo>
                    <a:pt x="96" y="812"/>
                  </a:lnTo>
                  <a:lnTo>
                    <a:pt x="80" y="783"/>
                  </a:lnTo>
                  <a:lnTo>
                    <a:pt x="66" y="753"/>
                  </a:lnTo>
                  <a:lnTo>
                    <a:pt x="54" y="722"/>
                  </a:lnTo>
                  <a:lnTo>
                    <a:pt x="45" y="690"/>
                  </a:lnTo>
                  <a:lnTo>
                    <a:pt x="37" y="656"/>
                  </a:lnTo>
                  <a:lnTo>
                    <a:pt x="31" y="622"/>
                  </a:lnTo>
                  <a:lnTo>
                    <a:pt x="28" y="588"/>
                  </a:lnTo>
                  <a:lnTo>
                    <a:pt x="27" y="553"/>
                  </a:lnTo>
                  <a:lnTo>
                    <a:pt x="29" y="499"/>
                  </a:lnTo>
                  <a:lnTo>
                    <a:pt x="37" y="447"/>
                  </a:lnTo>
                  <a:lnTo>
                    <a:pt x="51" y="396"/>
                  </a:lnTo>
                  <a:lnTo>
                    <a:pt x="68" y="348"/>
                  </a:lnTo>
                  <a:lnTo>
                    <a:pt x="90" y="302"/>
                  </a:lnTo>
                  <a:lnTo>
                    <a:pt x="116" y="259"/>
                  </a:lnTo>
                  <a:lnTo>
                    <a:pt x="146" y="218"/>
                  </a:lnTo>
                  <a:lnTo>
                    <a:pt x="181" y="181"/>
                  </a:lnTo>
                  <a:lnTo>
                    <a:pt x="218" y="146"/>
                  </a:lnTo>
                  <a:lnTo>
                    <a:pt x="259" y="116"/>
                  </a:lnTo>
                  <a:lnTo>
                    <a:pt x="302" y="90"/>
                  </a:lnTo>
                  <a:lnTo>
                    <a:pt x="348" y="68"/>
                  </a:lnTo>
                  <a:lnTo>
                    <a:pt x="396" y="51"/>
                  </a:lnTo>
                  <a:lnTo>
                    <a:pt x="447" y="37"/>
                  </a:lnTo>
                  <a:lnTo>
                    <a:pt x="499" y="29"/>
                  </a:lnTo>
                  <a:lnTo>
                    <a:pt x="553" y="26"/>
                  </a:lnTo>
                  <a:lnTo>
                    <a:pt x="607" y="29"/>
                  </a:lnTo>
                  <a:lnTo>
                    <a:pt x="659" y="37"/>
                  </a:lnTo>
                  <a:lnTo>
                    <a:pt x="710" y="51"/>
                  </a:lnTo>
                  <a:lnTo>
                    <a:pt x="758" y="68"/>
                  </a:lnTo>
                  <a:lnTo>
                    <a:pt x="803" y="90"/>
                  </a:lnTo>
                  <a:lnTo>
                    <a:pt x="847" y="116"/>
                  </a:lnTo>
                  <a:lnTo>
                    <a:pt x="887" y="146"/>
                  </a:lnTo>
                  <a:lnTo>
                    <a:pt x="925" y="181"/>
                  </a:lnTo>
                  <a:lnTo>
                    <a:pt x="959" y="218"/>
                  </a:lnTo>
                  <a:lnTo>
                    <a:pt x="989" y="259"/>
                  </a:lnTo>
                  <a:lnTo>
                    <a:pt x="1015" y="302"/>
                  </a:lnTo>
                  <a:lnTo>
                    <a:pt x="1037" y="348"/>
                  </a:lnTo>
                  <a:lnTo>
                    <a:pt x="1056" y="396"/>
                  </a:lnTo>
                  <a:lnTo>
                    <a:pt x="1068" y="447"/>
                  </a:lnTo>
                  <a:lnTo>
                    <a:pt x="1076" y="499"/>
                  </a:lnTo>
                  <a:lnTo>
                    <a:pt x="1079" y="553"/>
                  </a:lnTo>
                  <a:lnTo>
                    <a:pt x="1076" y="607"/>
                  </a:lnTo>
                  <a:lnTo>
                    <a:pt x="1068" y="659"/>
                  </a:lnTo>
                  <a:lnTo>
                    <a:pt x="1056" y="709"/>
                  </a:lnTo>
                  <a:lnTo>
                    <a:pt x="1037" y="758"/>
                  </a:lnTo>
                  <a:lnTo>
                    <a:pt x="1015" y="804"/>
                  </a:lnTo>
                  <a:lnTo>
                    <a:pt x="989" y="846"/>
                  </a:lnTo>
                  <a:lnTo>
                    <a:pt x="959" y="888"/>
                  </a:lnTo>
                  <a:lnTo>
                    <a:pt x="925" y="925"/>
                  </a:lnTo>
                  <a:lnTo>
                    <a:pt x="887" y="959"/>
                  </a:lnTo>
                  <a:lnTo>
                    <a:pt x="847" y="989"/>
                  </a:lnTo>
                  <a:lnTo>
                    <a:pt x="803" y="1016"/>
                  </a:lnTo>
                  <a:lnTo>
                    <a:pt x="758" y="1037"/>
                  </a:lnTo>
                  <a:lnTo>
                    <a:pt x="710" y="1055"/>
                  </a:lnTo>
                  <a:lnTo>
                    <a:pt x="659" y="1068"/>
                  </a:lnTo>
                  <a:lnTo>
                    <a:pt x="607" y="1077"/>
                  </a:lnTo>
                  <a:lnTo>
                    <a:pt x="553" y="1079"/>
                  </a:lnTo>
                  <a:lnTo>
                    <a:pt x="535" y="1079"/>
                  </a:lnTo>
                  <a:lnTo>
                    <a:pt x="517" y="1078"/>
                  </a:lnTo>
                  <a:lnTo>
                    <a:pt x="500" y="1077"/>
                  </a:lnTo>
                  <a:lnTo>
                    <a:pt x="483" y="1074"/>
                  </a:lnTo>
                  <a:lnTo>
                    <a:pt x="466" y="1071"/>
                  </a:lnTo>
                  <a:lnTo>
                    <a:pt x="448" y="1068"/>
                  </a:lnTo>
                  <a:lnTo>
                    <a:pt x="431" y="1064"/>
                  </a:lnTo>
                  <a:lnTo>
                    <a:pt x="415" y="1060"/>
                  </a:lnTo>
                  <a:lnTo>
                    <a:pt x="399" y="1055"/>
                  </a:lnTo>
                  <a:lnTo>
                    <a:pt x="383" y="1050"/>
                  </a:lnTo>
                  <a:lnTo>
                    <a:pt x="366" y="1044"/>
                  </a:lnTo>
                  <a:lnTo>
                    <a:pt x="350" y="1037"/>
                  </a:lnTo>
                  <a:lnTo>
                    <a:pt x="335" y="1030"/>
                  </a:lnTo>
                  <a:lnTo>
                    <a:pt x="320" y="1024"/>
                  </a:lnTo>
                  <a:lnTo>
                    <a:pt x="305" y="1016"/>
                  </a:lnTo>
                  <a:lnTo>
                    <a:pt x="290" y="1007"/>
                  </a:lnTo>
                  <a:lnTo>
                    <a:pt x="275" y="1030"/>
                  </a:lnTo>
                  <a:lnTo>
                    <a:pt x="290" y="1039"/>
                  </a:lnTo>
                  <a:lnTo>
                    <a:pt x="307" y="1047"/>
                  </a:lnTo>
                  <a:lnTo>
                    <a:pt x="323" y="1055"/>
                  </a:lnTo>
                  <a:lnTo>
                    <a:pt x="339" y="1062"/>
                  </a:lnTo>
                  <a:lnTo>
                    <a:pt x="356" y="1068"/>
                  </a:lnTo>
                  <a:lnTo>
                    <a:pt x="372" y="1074"/>
                  </a:lnTo>
                  <a:lnTo>
                    <a:pt x="390" y="1080"/>
                  </a:lnTo>
                  <a:lnTo>
                    <a:pt x="407" y="1085"/>
                  </a:lnTo>
                  <a:lnTo>
                    <a:pt x="424" y="1089"/>
                  </a:lnTo>
                  <a:lnTo>
                    <a:pt x="443" y="1093"/>
                  </a:lnTo>
                  <a:lnTo>
                    <a:pt x="460" y="1096"/>
                  </a:lnTo>
                  <a:lnTo>
                    <a:pt x="478" y="1098"/>
                  </a:lnTo>
                  <a:lnTo>
                    <a:pt x="497" y="1101"/>
                  </a:lnTo>
                  <a:lnTo>
                    <a:pt x="515" y="1102"/>
                  </a:lnTo>
                  <a:lnTo>
                    <a:pt x="535" y="1103"/>
                  </a:lnTo>
                  <a:lnTo>
                    <a:pt x="553" y="1103"/>
                  </a:lnTo>
                  <a:lnTo>
                    <a:pt x="610" y="1101"/>
                  </a:lnTo>
                  <a:lnTo>
                    <a:pt x="665" y="1092"/>
                  </a:lnTo>
                  <a:lnTo>
                    <a:pt x="718" y="1079"/>
                  </a:lnTo>
                  <a:lnTo>
                    <a:pt x="767" y="1060"/>
                  </a:lnTo>
                  <a:lnTo>
                    <a:pt x="816" y="1037"/>
                  </a:lnTo>
                  <a:lnTo>
                    <a:pt x="862" y="1010"/>
                  </a:lnTo>
                  <a:lnTo>
                    <a:pt x="903" y="978"/>
                  </a:lnTo>
                  <a:lnTo>
                    <a:pt x="943" y="942"/>
                  </a:lnTo>
                  <a:lnTo>
                    <a:pt x="978" y="903"/>
                  </a:lnTo>
                  <a:lnTo>
                    <a:pt x="1011" y="861"/>
                  </a:lnTo>
                  <a:lnTo>
                    <a:pt x="1038" y="815"/>
                  </a:lnTo>
                  <a:lnTo>
                    <a:pt x="1061" y="767"/>
                  </a:lnTo>
                  <a:lnTo>
                    <a:pt x="1080" y="717"/>
                  </a:lnTo>
                  <a:lnTo>
                    <a:pt x="1092" y="664"/>
                  </a:lnTo>
                  <a:lnTo>
                    <a:pt x="1102" y="609"/>
                  </a:lnTo>
                  <a:lnTo>
                    <a:pt x="1104" y="553"/>
                  </a:lnTo>
                  <a:lnTo>
                    <a:pt x="1102" y="496"/>
                  </a:lnTo>
                  <a:lnTo>
                    <a:pt x="1092" y="441"/>
                  </a:lnTo>
                  <a:lnTo>
                    <a:pt x="1080" y="388"/>
                  </a:lnTo>
                  <a:lnTo>
                    <a:pt x="1061" y="337"/>
                  </a:lnTo>
                  <a:lnTo>
                    <a:pt x="1038" y="289"/>
                  </a:lnTo>
                  <a:lnTo>
                    <a:pt x="1011" y="244"/>
                  </a:lnTo>
                  <a:lnTo>
                    <a:pt x="978" y="201"/>
                  </a:lnTo>
                  <a:lnTo>
                    <a:pt x="943" y="162"/>
                  </a:lnTo>
                  <a:lnTo>
                    <a:pt x="903" y="127"/>
                  </a:lnTo>
                  <a:lnTo>
                    <a:pt x="862" y="94"/>
                  </a:lnTo>
                  <a:lnTo>
                    <a:pt x="816" y="67"/>
                  </a:lnTo>
                  <a:lnTo>
                    <a:pt x="767" y="44"/>
                  </a:lnTo>
                  <a:lnTo>
                    <a:pt x="718" y="25"/>
                  </a:lnTo>
                  <a:lnTo>
                    <a:pt x="665" y="12"/>
                  </a:lnTo>
                  <a:lnTo>
                    <a:pt x="610" y="2"/>
                  </a:lnTo>
                  <a:lnTo>
                    <a:pt x="5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6"/>
            <p:cNvSpPr>
              <a:spLocks/>
            </p:cNvSpPr>
            <p:nvPr/>
          </p:nvSpPr>
          <p:spPr bwMode="auto">
            <a:xfrm>
              <a:off x="747" y="2179"/>
              <a:ext cx="526" cy="526"/>
            </a:xfrm>
            <a:custGeom>
              <a:avLst/>
              <a:gdLst>
                <a:gd name="T0" fmla="*/ 25 w 1052"/>
                <a:gd name="T1" fmla="*/ 424 h 1053"/>
                <a:gd name="T2" fmla="*/ 77 w 1052"/>
                <a:gd name="T3" fmla="*/ 283 h 1053"/>
                <a:gd name="T4" fmla="*/ 164 w 1052"/>
                <a:gd name="T5" fmla="*/ 165 h 1053"/>
                <a:gd name="T6" fmla="*/ 282 w 1052"/>
                <a:gd name="T7" fmla="*/ 78 h 1053"/>
                <a:gd name="T8" fmla="*/ 424 w 1052"/>
                <a:gd name="T9" fmla="*/ 26 h 1053"/>
                <a:gd name="T10" fmla="*/ 578 w 1052"/>
                <a:gd name="T11" fmla="*/ 18 h 1053"/>
                <a:gd name="T12" fmla="*/ 725 w 1052"/>
                <a:gd name="T13" fmla="*/ 56 h 1053"/>
                <a:gd name="T14" fmla="*/ 851 w 1052"/>
                <a:gd name="T15" fmla="*/ 132 h 1053"/>
                <a:gd name="T16" fmla="*/ 949 w 1052"/>
                <a:gd name="T17" fmla="*/ 241 h 1053"/>
                <a:gd name="T18" fmla="*/ 1014 w 1052"/>
                <a:gd name="T19" fmla="*/ 375 h 1053"/>
                <a:gd name="T20" fmla="*/ 1037 w 1052"/>
                <a:gd name="T21" fmla="*/ 527 h 1053"/>
                <a:gd name="T22" fmla="*/ 1014 w 1052"/>
                <a:gd name="T23" fmla="*/ 679 h 1053"/>
                <a:gd name="T24" fmla="*/ 949 w 1052"/>
                <a:gd name="T25" fmla="*/ 812 h 1053"/>
                <a:gd name="T26" fmla="*/ 851 w 1052"/>
                <a:gd name="T27" fmla="*/ 922 h 1053"/>
                <a:gd name="T28" fmla="*/ 725 w 1052"/>
                <a:gd name="T29" fmla="*/ 998 h 1053"/>
                <a:gd name="T30" fmla="*/ 578 w 1052"/>
                <a:gd name="T31" fmla="*/ 1036 h 1053"/>
                <a:gd name="T32" fmla="*/ 492 w 1052"/>
                <a:gd name="T33" fmla="*/ 1037 h 1053"/>
                <a:gd name="T34" fmla="*/ 441 w 1052"/>
                <a:gd name="T35" fmla="*/ 1031 h 1053"/>
                <a:gd name="T36" fmla="*/ 392 w 1052"/>
                <a:gd name="T37" fmla="*/ 1019 h 1053"/>
                <a:gd name="T38" fmla="*/ 345 w 1052"/>
                <a:gd name="T39" fmla="*/ 1004 h 1053"/>
                <a:gd name="T40" fmla="*/ 300 w 1052"/>
                <a:gd name="T41" fmla="*/ 985 h 1053"/>
                <a:gd name="T42" fmla="*/ 263 w 1052"/>
                <a:gd name="T43" fmla="*/ 981 h 1053"/>
                <a:gd name="T44" fmla="*/ 308 w 1052"/>
                <a:gd name="T45" fmla="*/ 1004 h 1053"/>
                <a:gd name="T46" fmla="*/ 356 w 1052"/>
                <a:gd name="T47" fmla="*/ 1024 h 1053"/>
                <a:gd name="T48" fmla="*/ 404 w 1052"/>
                <a:gd name="T49" fmla="*/ 1038 h 1053"/>
                <a:gd name="T50" fmla="*/ 456 w 1052"/>
                <a:gd name="T51" fmla="*/ 1048 h 1053"/>
                <a:gd name="T52" fmla="*/ 508 w 1052"/>
                <a:gd name="T53" fmla="*/ 1053 h 1053"/>
                <a:gd name="T54" fmla="*/ 632 w 1052"/>
                <a:gd name="T55" fmla="*/ 1042 h 1053"/>
                <a:gd name="T56" fmla="*/ 776 w 1052"/>
                <a:gd name="T57" fmla="*/ 990 h 1053"/>
                <a:gd name="T58" fmla="*/ 898 w 1052"/>
                <a:gd name="T59" fmla="*/ 899 h 1053"/>
                <a:gd name="T60" fmla="*/ 988 w 1052"/>
                <a:gd name="T61" fmla="*/ 778 h 1053"/>
                <a:gd name="T62" fmla="*/ 1041 w 1052"/>
                <a:gd name="T63" fmla="*/ 633 h 1053"/>
                <a:gd name="T64" fmla="*/ 1049 w 1052"/>
                <a:gd name="T65" fmla="*/ 473 h 1053"/>
                <a:gd name="T66" fmla="*/ 1010 w 1052"/>
                <a:gd name="T67" fmla="*/ 322 h 1053"/>
                <a:gd name="T68" fmla="*/ 932 w 1052"/>
                <a:gd name="T69" fmla="*/ 192 h 1053"/>
                <a:gd name="T70" fmla="*/ 820 w 1052"/>
                <a:gd name="T71" fmla="*/ 90 h 1053"/>
                <a:gd name="T72" fmla="*/ 683 w 1052"/>
                <a:gd name="T73" fmla="*/ 25 h 1053"/>
                <a:gd name="T74" fmla="*/ 526 w 1052"/>
                <a:gd name="T75" fmla="*/ 0 h 1053"/>
                <a:gd name="T76" fmla="*/ 369 w 1052"/>
                <a:gd name="T77" fmla="*/ 25 h 1053"/>
                <a:gd name="T78" fmla="*/ 232 w 1052"/>
                <a:gd name="T79" fmla="*/ 90 h 1053"/>
                <a:gd name="T80" fmla="*/ 119 w 1052"/>
                <a:gd name="T81" fmla="*/ 192 h 1053"/>
                <a:gd name="T82" fmla="*/ 41 w 1052"/>
                <a:gd name="T83" fmla="*/ 322 h 1053"/>
                <a:gd name="T84" fmla="*/ 2 w 1052"/>
                <a:gd name="T85" fmla="*/ 473 h 1053"/>
                <a:gd name="T86" fmla="*/ 4 w 1052"/>
                <a:gd name="T87" fmla="*/ 596 h 1053"/>
                <a:gd name="T88" fmla="*/ 27 w 1052"/>
                <a:gd name="T89" fmla="*/ 696 h 1053"/>
                <a:gd name="T90" fmla="*/ 69 w 1052"/>
                <a:gd name="T91" fmla="*/ 786 h 1053"/>
                <a:gd name="T92" fmla="*/ 125 w 1052"/>
                <a:gd name="T93" fmla="*/ 867 h 1053"/>
                <a:gd name="T94" fmla="*/ 195 w 1052"/>
                <a:gd name="T95" fmla="*/ 935 h 1053"/>
                <a:gd name="T96" fmla="*/ 258 w 1052"/>
                <a:gd name="T97" fmla="*/ 962 h 1053"/>
                <a:gd name="T98" fmla="*/ 180 w 1052"/>
                <a:gd name="T99" fmla="*/ 903 h 1053"/>
                <a:gd name="T100" fmla="*/ 116 w 1052"/>
                <a:gd name="T101" fmla="*/ 833 h 1053"/>
                <a:gd name="T102" fmla="*/ 66 w 1052"/>
                <a:gd name="T103" fmla="*/ 751 h 1053"/>
                <a:gd name="T104" fmla="*/ 32 w 1052"/>
                <a:gd name="T105" fmla="*/ 659 h 1053"/>
                <a:gd name="T106" fmla="*/ 16 w 1052"/>
                <a:gd name="T107" fmla="*/ 561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52" h="1053">
                  <a:moveTo>
                    <a:pt x="14" y="527"/>
                  </a:moveTo>
                  <a:lnTo>
                    <a:pt x="17" y="475"/>
                  </a:lnTo>
                  <a:lnTo>
                    <a:pt x="25" y="424"/>
                  </a:lnTo>
                  <a:lnTo>
                    <a:pt x="38" y="375"/>
                  </a:lnTo>
                  <a:lnTo>
                    <a:pt x="55" y="327"/>
                  </a:lnTo>
                  <a:lnTo>
                    <a:pt x="77" y="283"/>
                  </a:lnTo>
                  <a:lnTo>
                    <a:pt x="102" y="241"/>
                  </a:lnTo>
                  <a:lnTo>
                    <a:pt x="131" y="202"/>
                  </a:lnTo>
                  <a:lnTo>
                    <a:pt x="164" y="165"/>
                  </a:lnTo>
                  <a:lnTo>
                    <a:pt x="201" y="132"/>
                  </a:lnTo>
                  <a:lnTo>
                    <a:pt x="240" y="103"/>
                  </a:lnTo>
                  <a:lnTo>
                    <a:pt x="282" y="78"/>
                  </a:lnTo>
                  <a:lnTo>
                    <a:pt x="327" y="56"/>
                  </a:lnTo>
                  <a:lnTo>
                    <a:pt x="374" y="38"/>
                  </a:lnTo>
                  <a:lnTo>
                    <a:pt x="424" y="26"/>
                  </a:lnTo>
                  <a:lnTo>
                    <a:pt x="474" y="18"/>
                  </a:lnTo>
                  <a:lnTo>
                    <a:pt x="526" y="15"/>
                  </a:lnTo>
                  <a:lnTo>
                    <a:pt x="578" y="18"/>
                  </a:lnTo>
                  <a:lnTo>
                    <a:pt x="629" y="26"/>
                  </a:lnTo>
                  <a:lnTo>
                    <a:pt x="678" y="38"/>
                  </a:lnTo>
                  <a:lnTo>
                    <a:pt x="725" y="56"/>
                  </a:lnTo>
                  <a:lnTo>
                    <a:pt x="769" y="78"/>
                  </a:lnTo>
                  <a:lnTo>
                    <a:pt x="812" y="103"/>
                  </a:lnTo>
                  <a:lnTo>
                    <a:pt x="851" y="132"/>
                  </a:lnTo>
                  <a:lnTo>
                    <a:pt x="887" y="165"/>
                  </a:lnTo>
                  <a:lnTo>
                    <a:pt x="920" y="202"/>
                  </a:lnTo>
                  <a:lnTo>
                    <a:pt x="949" y="241"/>
                  </a:lnTo>
                  <a:lnTo>
                    <a:pt x="976" y="283"/>
                  </a:lnTo>
                  <a:lnTo>
                    <a:pt x="996" y="327"/>
                  </a:lnTo>
                  <a:lnTo>
                    <a:pt x="1014" y="375"/>
                  </a:lnTo>
                  <a:lnTo>
                    <a:pt x="1026" y="424"/>
                  </a:lnTo>
                  <a:lnTo>
                    <a:pt x="1034" y="475"/>
                  </a:lnTo>
                  <a:lnTo>
                    <a:pt x="1037" y="527"/>
                  </a:lnTo>
                  <a:lnTo>
                    <a:pt x="1034" y="578"/>
                  </a:lnTo>
                  <a:lnTo>
                    <a:pt x="1026" y="629"/>
                  </a:lnTo>
                  <a:lnTo>
                    <a:pt x="1014" y="679"/>
                  </a:lnTo>
                  <a:lnTo>
                    <a:pt x="996" y="726"/>
                  </a:lnTo>
                  <a:lnTo>
                    <a:pt x="976" y="771"/>
                  </a:lnTo>
                  <a:lnTo>
                    <a:pt x="949" y="812"/>
                  </a:lnTo>
                  <a:lnTo>
                    <a:pt x="920" y="851"/>
                  </a:lnTo>
                  <a:lnTo>
                    <a:pt x="887" y="888"/>
                  </a:lnTo>
                  <a:lnTo>
                    <a:pt x="851" y="922"/>
                  </a:lnTo>
                  <a:lnTo>
                    <a:pt x="812" y="950"/>
                  </a:lnTo>
                  <a:lnTo>
                    <a:pt x="769" y="976"/>
                  </a:lnTo>
                  <a:lnTo>
                    <a:pt x="725" y="998"/>
                  </a:lnTo>
                  <a:lnTo>
                    <a:pt x="678" y="1015"/>
                  </a:lnTo>
                  <a:lnTo>
                    <a:pt x="629" y="1028"/>
                  </a:lnTo>
                  <a:lnTo>
                    <a:pt x="578" y="1036"/>
                  </a:lnTo>
                  <a:lnTo>
                    <a:pt x="526" y="1038"/>
                  </a:lnTo>
                  <a:lnTo>
                    <a:pt x="509" y="1038"/>
                  </a:lnTo>
                  <a:lnTo>
                    <a:pt x="492" y="1037"/>
                  </a:lnTo>
                  <a:lnTo>
                    <a:pt x="474" y="1036"/>
                  </a:lnTo>
                  <a:lnTo>
                    <a:pt x="457" y="1033"/>
                  </a:lnTo>
                  <a:lnTo>
                    <a:pt x="441" y="1031"/>
                  </a:lnTo>
                  <a:lnTo>
                    <a:pt x="425" y="1028"/>
                  </a:lnTo>
                  <a:lnTo>
                    <a:pt x="407" y="1024"/>
                  </a:lnTo>
                  <a:lnTo>
                    <a:pt x="392" y="1019"/>
                  </a:lnTo>
                  <a:lnTo>
                    <a:pt x="376" y="1015"/>
                  </a:lnTo>
                  <a:lnTo>
                    <a:pt x="360" y="1010"/>
                  </a:lnTo>
                  <a:lnTo>
                    <a:pt x="345" y="1004"/>
                  </a:lnTo>
                  <a:lnTo>
                    <a:pt x="330" y="999"/>
                  </a:lnTo>
                  <a:lnTo>
                    <a:pt x="315" y="992"/>
                  </a:lnTo>
                  <a:lnTo>
                    <a:pt x="300" y="985"/>
                  </a:lnTo>
                  <a:lnTo>
                    <a:pt x="285" y="978"/>
                  </a:lnTo>
                  <a:lnTo>
                    <a:pt x="271" y="970"/>
                  </a:lnTo>
                  <a:lnTo>
                    <a:pt x="263" y="981"/>
                  </a:lnTo>
                  <a:lnTo>
                    <a:pt x="278" y="990"/>
                  </a:lnTo>
                  <a:lnTo>
                    <a:pt x="293" y="998"/>
                  </a:lnTo>
                  <a:lnTo>
                    <a:pt x="308" y="1004"/>
                  </a:lnTo>
                  <a:lnTo>
                    <a:pt x="323" y="1011"/>
                  </a:lnTo>
                  <a:lnTo>
                    <a:pt x="339" y="1018"/>
                  </a:lnTo>
                  <a:lnTo>
                    <a:pt x="356" y="1024"/>
                  </a:lnTo>
                  <a:lnTo>
                    <a:pt x="372" y="1029"/>
                  </a:lnTo>
                  <a:lnTo>
                    <a:pt x="388" y="1034"/>
                  </a:lnTo>
                  <a:lnTo>
                    <a:pt x="404" y="1038"/>
                  </a:lnTo>
                  <a:lnTo>
                    <a:pt x="421" y="1042"/>
                  </a:lnTo>
                  <a:lnTo>
                    <a:pt x="439" y="1045"/>
                  </a:lnTo>
                  <a:lnTo>
                    <a:pt x="456" y="1048"/>
                  </a:lnTo>
                  <a:lnTo>
                    <a:pt x="473" y="1051"/>
                  </a:lnTo>
                  <a:lnTo>
                    <a:pt x="490" y="1052"/>
                  </a:lnTo>
                  <a:lnTo>
                    <a:pt x="508" y="1053"/>
                  </a:lnTo>
                  <a:lnTo>
                    <a:pt x="526" y="1053"/>
                  </a:lnTo>
                  <a:lnTo>
                    <a:pt x="580" y="1051"/>
                  </a:lnTo>
                  <a:lnTo>
                    <a:pt x="632" y="1042"/>
                  </a:lnTo>
                  <a:lnTo>
                    <a:pt x="683" y="1029"/>
                  </a:lnTo>
                  <a:lnTo>
                    <a:pt x="731" y="1011"/>
                  </a:lnTo>
                  <a:lnTo>
                    <a:pt x="776" y="990"/>
                  </a:lnTo>
                  <a:lnTo>
                    <a:pt x="820" y="963"/>
                  </a:lnTo>
                  <a:lnTo>
                    <a:pt x="860" y="933"/>
                  </a:lnTo>
                  <a:lnTo>
                    <a:pt x="898" y="899"/>
                  </a:lnTo>
                  <a:lnTo>
                    <a:pt x="932" y="862"/>
                  </a:lnTo>
                  <a:lnTo>
                    <a:pt x="962" y="820"/>
                  </a:lnTo>
                  <a:lnTo>
                    <a:pt x="988" y="778"/>
                  </a:lnTo>
                  <a:lnTo>
                    <a:pt x="1010" y="732"/>
                  </a:lnTo>
                  <a:lnTo>
                    <a:pt x="1029" y="683"/>
                  </a:lnTo>
                  <a:lnTo>
                    <a:pt x="1041" y="633"/>
                  </a:lnTo>
                  <a:lnTo>
                    <a:pt x="1049" y="581"/>
                  </a:lnTo>
                  <a:lnTo>
                    <a:pt x="1052" y="527"/>
                  </a:lnTo>
                  <a:lnTo>
                    <a:pt x="1049" y="473"/>
                  </a:lnTo>
                  <a:lnTo>
                    <a:pt x="1041" y="421"/>
                  </a:lnTo>
                  <a:lnTo>
                    <a:pt x="1029" y="370"/>
                  </a:lnTo>
                  <a:lnTo>
                    <a:pt x="1010" y="322"/>
                  </a:lnTo>
                  <a:lnTo>
                    <a:pt x="988" y="276"/>
                  </a:lnTo>
                  <a:lnTo>
                    <a:pt x="962" y="233"/>
                  </a:lnTo>
                  <a:lnTo>
                    <a:pt x="932" y="192"/>
                  </a:lnTo>
                  <a:lnTo>
                    <a:pt x="898" y="155"/>
                  </a:lnTo>
                  <a:lnTo>
                    <a:pt x="860" y="120"/>
                  </a:lnTo>
                  <a:lnTo>
                    <a:pt x="820" y="90"/>
                  </a:lnTo>
                  <a:lnTo>
                    <a:pt x="776" y="64"/>
                  </a:lnTo>
                  <a:lnTo>
                    <a:pt x="731" y="42"/>
                  </a:lnTo>
                  <a:lnTo>
                    <a:pt x="683" y="25"/>
                  </a:lnTo>
                  <a:lnTo>
                    <a:pt x="632" y="11"/>
                  </a:lnTo>
                  <a:lnTo>
                    <a:pt x="580" y="3"/>
                  </a:lnTo>
                  <a:lnTo>
                    <a:pt x="526" y="0"/>
                  </a:lnTo>
                  <a:lnTo>
                    <a:pt x="472" y="3"/>
                  </a:lnTo>
                  <a:lnTo>
                    <a:pt x="420" y="11"/>
                  </a:lnTo>
                  <a:lnTo>
                    <a:pt x="369" y="25"/>
                  </a:lnTo>
                  <a:lnTo>
                    <a:pt x="321" y="42"/>
                  </a:lnTo>
                  <a:lnTo>
                    <a:pt x="275" y="64"/>
                  </a:lnTo>
                  <a:lnTo>
                    <a:pt x="232" y="90"/>
                  </a:lnTo>
                  <a:lnTo>
                    <a:pt x="191" y="120"/>
                  </a:lnTo>
                  <a:lnTo>
                    <a:pt x="154" y="155"/>
                  </a:lnTo>
                  <a:lnTo>
                    <a:pt x="119" y="192"/>
                  </a:lnTo>
                  <a:lnTo>
                    <a:pt x="89" y="233"/>
                  </a:lnTo>
                  <a:lnTo>
                    <a:pt x="63" y="276"/>
                  </a:lnTo>
                  <a:lnTo>
                    <a:pt x="41" y="322"/>
                  </a:lnTo>
                  <a:lnTo>
                    <a:pt x="24" y="370"/>
                  </a:lnTo>
                  <a:lnTo>
                    <a:pt x="10" y="421"/>
                  </a:lnTo>
                  <a:lnTo>
                    <a:pt x="2" y="473"/>
                  </a:lnTo>
                  <a:lnTo>
                    <a:pt x="0" y="527"/>
                  </a:lnTo>
                  <a:lnTo>
                    <a:pt x="1" y="562"/>
                  </a:lnTo>
                  <a:lnTo>
                    <a:pt x="4" y="596"/>
                  </a:lnTo>
                  <a:lnTo>
                    <a:pt x="10" y="630"/>
                  </a:lnTo>
                  <a:lnTo>
                    <a:pt x="18" y="664"/>
                  </a:lnTo>
                  <a:lnTo>
                    <a:pt x="27" y="696"/>
                  </a:lnTo>
                  <a:lnTo>
                    <a:pt x="39" y="727"/>
                  </a:lnTo>
                  <a:lnTo>
                    <a:pt x="53" y="757"/>
                  </a:lnTo>
                  <a:lnTo>
                    <a:pt x="69" y="786"/>
                  </a:lnTo>
                  <a:lnTo>
                    <a:pt x="86" y="815"/>
                  </a:lnTo>
                  <a:lnTo>
                    <a:pt x="104" y="841"/>
                  </a:lnTo>
                  <a:lnTo>
                    <a:pt x="125" y="867"/>
                  </a:lnTo>
                  <a:lnTo>
                    <a:pt x="147" y="892"/>
                  </a:lnTo>
                  <a:lnTo>
                    <a:pt x="170" y="915"/>
                  </a:lnTo>
                  <a:lnTo>
                    <a:pt x="195" y="935"/>
                  </a:lnTo>
                  <a:lnTo>
                    <a:pt x="221" y="955"/>
                  </a:lnTo>
                  <a:lnTo>
                    <a:pt x="248" y="973"/>
                  </a:lnTo>
                  <a:lnTo>
                    <a:pt x="258" y="962"/>
                  </a:lnTo>
                  <a:lnTo>
                    <a:pt x="231" y="943"/>
                  </a:lnTo>
                  <a:lnTo>
                    <a:pt x="205" y="925"/>
                  </a:lnTo>
                  <a:lnTo>
                    <a:pt x="180" y="903"/>
                  </a:lnTo>
                  <a:lnTo>
                    <a:pt x="157" y="881"/>
                  </a:lnTo>
                  <a:lnTo>
                    <a:pt x="137" y="858"/>
                  </a:lnTo>
                  <a:lnTo>
                    <a:pt x="116" y="833"/>
                  </a:lnTo>
                  <a:lnTo>
                    <a:pt x="97" y="806"/>
                  </a:lnTo>
                  <a:lnTo>
                    <a:pt x="81" y="779"/>
                  </a:lnTo>
                  <a:lnTo>
                    <a:pt x="66" y="751"/>
                  </a:lnTo>
                  <a:lnTo>
                    <a:pt x="53" y="721"/>
                  </a:lnTo>
                  <a:lnTo>
                    <a:pt x="41" y="691"/>
                  </a:lnTo>
                  <a:lnTo>
                    <a:pt x="32" y="659"/>
                  </a:lnTo>
                  <a:lnTo>
                    <a:pt x="25" y="628"/>
                  </a:lnTo>
                  <a:lnTo>
                    <a:pt x="19" y="595"/>
                  </a:lnTo>
                  <a:lnTo>
                    <a:pt x="16" y="561"/>
                  </a:lnTo>
                  <a:lnTo>
                    <a:pt x="14" y="527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7"/>
            <p:cNvSpPr>
              <a:spLocks/>
            </p:cNvSpPr>
            <p:nvPr/>
          </p:nvSpPr>
          <p:spPr bwMode="auto">
            <a:xfrm>
              <a:off x="755" y="2187"/>
              <a:ext cx="511" cy="511"/>
            </a:xfrm>
            <a:custGeom>
              <a:avLst/>
              <a:gdLst>
                <a:gd name="T0" fmla="*/ 1020 w 1023"/>
                <a:gd name="T1" fmla="*/ 460 h 1023"/>
                <a:gd name="T2" fmla="*/ 1000 w 1023"/>
                <a:gd name="T3" fmla="*/ 360 h 1023"/>
                <a:gd name="T4" fmla="*/ 962 w 1023"/>
                <a:gd name="T5" fmla="*/ 268 h 1023"/>
                <a:gd name="T6" fmla="*/ 906 w 1023"/>
                <a:gd name="T7" fmla="*/ 187 h 1023"/>
                <a:gd name="T8" fmla="*/ 837 w 1023"/>
                <a:gd name="T9" fmla="*/ 117 h 1023"/>
                <a:gd name="T10" fmla="*/ 755 w 1023"/>
                <a:gd name="T11" fmla="*/ 63 h 1023"/>
                <a:gd name="T12" fmla="*/ 664 w 1023"/>
                <a:gd name="T13" fmla="*/ 23 h 1023"/>
                <a:gd name="T14" fmla="*/ 564 w 1023"/>
                <a:gd name="T15" fmla="*/ 3 h 1023"/>
                <a:gd name="T16" fmla="*/ 460 w 1023"/>
                <a:gd name="T17" fmla="*/ 3 h 1023"/>
                <a:gd name="T18" fmla="*/ 360 w 1023"/>
                <a:gd name="T19" fmla="*/ 23 h 1023"/>
                <a:gd name="T20" fmla="*/ 268 w 1023"/>
                <a:gd name="T21" fmla="*/ 63 h 1023"/>
                <a:gd name="T22" fmla="*/ 187 w 1023"/>
                <a:gd name="T23" fmla="*/ 117 h 1023"/>
                <a:gd name="T24" fmla="*/ 117 w 1023"/>
                <a:gd name="T25" fmla="*/ 187 h 1023"/>
                <a:gd name="T26" fmla="*/ 63 w 1023"/>
                <a:gd name="T27" fmla="*/ 268 h 1023"/>
                <a:gd name="T28" fmla="*/ 24 w 1023"/>
                <a:gd name="T29" fmla="*/ 360 h 1023"/>
                <a:gd name="T30" fmla="*/ 3 w 1023"/>
                <a:gd name="T31" fmla="*/ 460 h 1023"/>
                <a:gd name="T32" fmla="*/ 2 w 1023"/>
                <a:gd name="T33" fmla="*/ 546 h 1023"/>
                <a:gd name="T34" fmla="*/ 11 w 1023"/>
                <a:gd name="T35" fmla="*/ 613 h 1023"/>
                <a:gd name="T36" fmla="*/ 27 w 1023"/>
                <a:gd name="T37" fmla="*/ 676 h 1023"/>
                <a:gd name="T38" fmla="*/ 52 w 1023"/>
                <a:gd name="T39" fmla="*/ 736 h 1023"/>
                <a:gd name="T40" fmla="*/ 83 w 1023"/>
                <a:gd name="T41" fmla="*/ 791 h 1023"/>
                <a:gd name="T42" fmla="*/ 123 w 1023"/>
                <a:gd name="T43" fmla="*/ 843 h 1023"/>
                <a:gd name="T44" fmla="*/ 166 w 1023"/>
                <a:gd name="T45" fmla="*/ 888 h 1023"/>
                <a:gd name="T46" fmla="*/ 217 w 1023"/>
                <a:gd name="T47" fmla="*/ 928 h 1023"/>
                <a:gd name="T48" fmla="*/ 453 w 1023"/>
                <a:gd name="T49" fmla="*/ 651 h 1023"/>
                <a:gd name="T50" fmla="*/ 416 w 1023"/>
                <a:gd name="T51" fmla="*/ 628 h 1023"/>
                <a:gd name="T52" fmla="*/ 387 w 1023"/>
                <a:gd name="T53" fmla="*/ 596 h 1023"/>
                <a:gd name="T54" fmla="*/ 368 w 1023"/>
                <a:gd name="T55" fmla="*/ 557 h 1023"/>
                <a:gd name="T56" fmla="*/ 361 w 1023"/>
                <a:gd name="T57" fmla="*/ 512 h 1023"/>
                <a:gd name="T58" fmla="*/ 373 w 1023"/>
                <a:gd name="T59" fmla="*/ 453 h 1023"/>
                <a:gd name="T60" fmla="*/ 406 w 1023"/>
                <a:gd name="T61" fmla="*/ 405 h 1023"/>
                <a:gd name="T62" fmla="*/ 453 w 1023"/>
                <a:gd name="T63" fmla="*/ 372 h 1023"/>
                <a:gd name="T64" fmla="*/ 512 w 1023"/>
                <a:gd name="T65" fmla="*/ 361 h 1023"/>
                <a:gd name="T66" fmla="*/ 571 w 1023"/>
                <a:gd name="T67" fmla="*/ 372 h 1023"/>
                <a:gd name="T68" fmla="*/ 619 w 1023"/>
                <a:gd name="T69" fmla="*/ 405 h 1023"/>
                <a:gd name="T70" fmla="*/ 652 w 1023"/>
                <a:gd name="T71" fmla="*/ 453 h 1023"/>
                <a:gd name="T72" fmla="*/ 663 w 1023"/>
                <a:gd name="T73" fmla="*/ 512 h 1023"/>
                <a:gd name="T74" fmla="*/ 652 w 1023"/>
                <a:gd name="T75" fmla="*/ 570 h 1023"/>
                <a:gd name="T76" fmla="*/ 619 w 1023"/>
                <a:gd name="T77" fmla="*/ 618 h 1023"/>
                <a:gd name="T78" fmla="*/ 571 w 1023"/>
                <a:gd name="T79" fmla="*/ 651 h 1023"/>
                <a:gd name="T80" fmla="*/ 512 w 1023"/>
                <a:gd name="T81" fmla="*/ 663 h 1023"/>
                <a:gd name="T82" fmla="*/ 497 w 1023"/>
                <a:gd name="T83" fmla="*/ 661 h 1023"/>
                <a:gd name="T84" fmla="*/ 483 w 1023"/>
                <a:gd name="T85" fmla="*/ 659 h 1023"/>
                <a:gd name="T86" fmla="*/ 470 w 1023"/>
                <a:gd name="T87" fmla="*/ 656 h 1023"/>
                <a:gd name="T88" fmla="*/ 457 w 1023"/>
                <a:gd name="T89" fmla="*/ 651 h 1023"/>
                <a:gd name="T90" fmla="*/ 271 w 1023"/>
                <a:gd name="T91" fmla="*/ 963 h 1023"/>
                <a:gd name="T92" fmla="*/ 301 w 1023"/>
                <a:gd name="T93" fmla="*/ 977 h 1023"/>
                <a:gd name="T94" fmla="*/ 331 w 1023"/>
                <a:gd name="T95" fmla="*/ 989 h 1023"/>
                <a:gd name="T96" fmla="*/ 362 w 1023"/>
                <a:gd name="T97" fmla="*/ 1000 h 1023"/>
                <a:gd name="T98" fmla="*/ 393 w 1023"/>
                <a:gd name="T99" fmla="*/ 1009 h 1023"/>
                <a:gd name="T100" fmla="*/ 427 w 1023"/>
                <a:gd name="T101" fmla="*/ 1016 h 1023"/>
                <a:gd name="T102" fmla="*/ 460 w 1023"/>
                <a:gd name="T103" fmla="*/ 1021 h 1023"/>
                <a:gd name="T104" fmla="*/ 495 w 1023"/>
                <a:gd name="T105" fmla="*/ 1023 h 1023"/>
                <a:gd name="T106" fmla="*/ 564 w 1023"/>
                <a:gd name="T107" fmla="*/ 1021 h 1023"/>
                <a:gd name="T108" fmla="*/ 664 w 1023"/>
                <a:gd name="T109" fmla="*/ 1000 h 1023"/>
                <a:gd name="T110" fmla="*/ 755 w 1023"/>
                <a:gd name="T111" fmla="*/ 961 h 1023"/>
                <a:gd name="T112" fmla="*/ 837 w 1023"/>
                <a:gd name="T113" fmla="*/ 907 h 1023"/>
                <a:gd name="T114" fmla="*/ 906 w 1023"/>
                <a:gd name="T115" fmla="*/ 836 h 1023"/>
                <a:gd name="T116" fmla="*/ 962 w 1023"/>
                <a:gd name="T117" fmla="*/ 756 h 1023"/>
                <a:gd name="T118" fmla="*/ 1000 w 1023"/>
                <a:gd name="T119" fmla="*/ 664 h 1023"/>
                <a:gd name="T120" fmla="*/ 1020 w 1023"/>
                <a:gd name="T121" fmla="*/ 563 h 1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23" h="1023">
                  <a:moveTo>
                    <a:pt x="1023" y="512"/>
                  </a:moveTo>
                  <a:lnTo>
                    <a:pt x="1020" y="460"/>
                  </a:lnTo>
                  <a:lnTo>
                    <a:pt x="1012" y="409"/>
                  </a:lnTo>
                  <a:lnTo>
                    <a:pt x="1000" y="360"/>
                  </a:lnTo>
                  <a:lnTo>
                    <a:pt x="982" y="312"/>
                  </a:lnTo>
                  <a:lnTo>
                    <a:pt x="962" y="268"/>
                  </a:lnTo>
                  <a:lnTo>
                    <a:pt x="935" y="226"/>
                  </a:lnTo>
                  <a:lnTo>
                    <a:pt x="906" y="187"/>
                  </a:lnTo>
                  <a:lnTo>
                    <a:pt x="873" y="150"/>
                  </a:lnTo>
                  <a:lnTo>
                    <a:pt x="837" y="117"/>
                  </a:lnTo>
                  <a:lnTo>
                    <a:pt x="798" y="88"/>
                  </a:lnTo>
                  <a:lnTo>
                    <a:pt x="755" y="63"/>
                  </a:lnTo>
                  <a:lnTo>
                    <a:pt x="711" y="41"/>
                  </a:lnTo>
                  <a:lnTo>
                    <a:pt x="664" y="23"/>
                  </a:lnTo>
                  <a:lnTo>
                    <a:pt x="615" y="11"/>
                  </a:lnTo>
                  <a:lnTo>
                    <a:pt x="564" y="3"/>
                  </a:lnTo>
                  <a:lnTo>
                    <a:pt x="512" y="0"/>
                  </a:lnTo>
                  <a:lnTo>
                    <a:pt x="460" y="3"/>
                  </a:lnTo>
                  <a:lnTo>
                    <a:pt x="410" y="11"/>
                  </a:lnTo>
                  <a:lnTo>
                    <a:pt x="360" y="23"/>
                  </a:lnTo>
                  <a:lnTo>
                    <a:pt x="313" y="41"/>
                  </a:lnTo>
                  <a:lnTo>
                    <a:pt x="268" y="63"/>
                  </a:lnTo>
                  <a:lnTo>
                    <a:pt x="226" y="88"/>
                  </a:lnTo>
                  <a:lnTo>
                    <a:pt x="187" y="117"/>
                  </a:lnTo>
                  <a:lnTo>
                    <a:pt x="150" y="150"/>
                  </a:lnTo>
                  <a:lnTo>
                    <a:pt x="117" y="187"/>
                  </a:lnTo>
                  <a:lnTo>
                    <a:pt x="88" y="226"/>
                  </a:lnTo>
                  <a:lnTo>
                    <a:pt x="63" y="268"/>
                  </a:lnTo>
                  <a:lnTo>
                    <a:pt x="41" y="312"/>
                  </a:lnTo>
                  <a:lnTo>
                    <a:pt x="24" y="360"/>
                  </a:lnTo>
                  <a:lnTo>
                    <a:pt x="11" y="409"/>
                  </a:lnTo>
                  <a:lnTo>
                    <a:pt x="3" y="460"/>
                  </a:lnTo>
                  <a:lnTo>
                    <a:pt x="0" y="512"/>
                  </a:lnTo>
                  <a:lnTo>
                    <a:pt x="2" y="546"/>
                  </a:lnTo>
                  <a:lnTo>
                    <a:pt x="5" y="580"/>
                  </a:lnTo>
                  <a:lnTo>
                    <a:pt x="11" y="613"/>
                  </a:lnTo>
                  <a:lnTo>
                    <a:pt x="18" y="644"/>
                  </a:lnTo>
                  <a:lnTo>
                    <a:pt x="27" y="676"/>
                  </a:lnTo>
                  <a:lnTo>
                    <a:pt x="39" y="706"/>
                  </a:lnTo>
                  <a:lnTo>
                    <a:pt x="52" y="736"/>
                  </a:lnTo>
                  <a:lnTo>
                    <a:pt x="67" y="764"/>
                  </a:lnTo>
                  <a:lnTo>
                    <a:pt x="83" y="791"/>
                  </a:lnTo>
                  <a:lnTo>
                    <a:pt x="102" y="818"/>
                  </a:lnTo>
                  <a:lnTo>
                    <a:pt x="123" y="843"/>
                  </a:lnTo>
                  <a:lnTo>
                    <a:pt x="143" y="866"/>
                  </a:lnTo>
                  <a:lnTo>
                    <a:pt x="166" y="888"/>
                  </a:lnTo>
                  <a:lnTo>
                    <a:pt x="191" y="910"/>
                  </a:lnTo>
                  <a:lnTo>
                    <a:pt x="217" y="928"/>
                  </a:lnTo>
                  <a:lnTo>
                    <a:pt x="244" y="947"/>
                  </a:lnTo>
                  <a:lnTo>
                    <a:pt x="453" y="651"/>
                  </a:lnTo>
                  <a:lnTo>
                    <a:pt x="434" y="641"/>
                  </a:lnTo>
                  <a:lnTo>
                    <a:pt x="416" y="628"/>
                  </a:lnTo>
                  <a:lnTo>
                    <a:pt x="400" y="613"/>
                  </a:lnTo>
                  <a:lnTo>
                    <a:pt x="387" y="596"/>
                  </a:lnTo>
                  <a:lnTo>
                    <a:pt x="376" y="577"/>
                  </a:lnTo>
                  <a:lnTo>
                    <a:pt x="368" y="557"/>
                  </a:lnTo>
                  <a:lnTo>
                    <a:pt x="363" y="535"/>
                  </a:lnTo>
                  <a:lnTo>
                    <a:pt x="361" y="512"/>
                  </a:lnTo>
                  <a:lnTo>
                    <a:pt x="365" y="482"/>
                  </a:lnTo>
                  <a:lnTo>
                    <a:pt x="373" y="453"/>
                  </a:lnTo>
                  <a:lnTo>
                    <a:pt x="387" y="428"/>
                  </a:lnTo>
                  <a:lnTo>
                    <a:pt x="406" y="405"/>
                  </a:lnTo>
                  <a:lnTo>
                    <a:pt x="428" y="386"/>
                  </a:lnTo>
                  <a:lnTo>
                    <a:pt x="453" y="372"/>
                  </a:lnTo>
                  <a:lnTo>
                    <a:pt x="482" y="364"/>
                  </a:lnTo>
                  <a:lnTo>
                    <a:pt x="512" y="361"/>
                  </a:lnTo>
                  <a:lnTo>
                    <a:pt x="542" y="364"/>
                  </a:lnTo>
                  <a:lnTo>
                    <a:pt x="571" y="372"/>
                  </a:lnTo>
                  <a:lnTo>
                    <a:pt x="596" y="386"/>
                  </a:lnTo>
                  <a:lnTo>
                    <a:pt x="619" y="405"/>
                  </a:lnTo>
                  <a:lnTo>
                    <a:pt x="638" y="428"/>
                  </a:lnTo>
                  <a:lnTo>
                    <a:pt x="652" y="453"/>
                  </a:lnTo>
                  <a:lnTo>
                    <a:pt x="660" y="482"/>
                  </a:lnTo>
                  <a:lnTo>
                    <a:pt x="663" y="512"/>
                  </a:lnTo>
                  <a:lnTo>
                    <a:pt x="660" y="542"/>
                  </a:lnTo>
                  <a:lnTo>
                    <a:pt x="652" y="570"/>
                  </a:lnTo>
                  <a:lnTo>
                    <a:pt x="638" y="596"/>
                  </a:lnTo>
                  <a:lnTo>
                    <a:pt x="619" y="618"/>
                  </a:lnTo>
                  <a:lnTo>
                    <a:pt x="596" y="637"/>
                  </a:lnTo>
                  <a:lnTo>
                    <a:pt x="571" y="651"/>
                  </a:lnTo>
                  <a:lnTo>
                    <a:pt x="542" y="659"/>
                  </a:lnTo>
                  <a:lnTo>
                    <a:pt x="512" y="663"/>
                  </a:lnTo>
                  <a:lnTo>
                    <a:pt x="505" y="663"/>
                  </a:lnTo>
                  <a:lnTo>
                    <a:pt x="497" y="661"/>
                  </a:lnTo>
                  <a:lnTo>
                    <a:pt x="490" y="660"/>
                  </a:lnTo>
                  <a:lnTo>
                    <a:pt x="483" y="659"/>
                  </a:lnTo>
                  <a:lnTo>
                    <a:pt x="476" y="658"/>
                  </a:lnTo>
                  <a:lnTo>
                    <a:pt x="470" y="656"/>
                  </a:lnTo>
                  <a:lnTo>
                    <a:pt x="464" y="653"/>
                  </a:lnTo>
                  <a:lnTo>
                    <a:pt x="457" y="651"/>
                  </a:lnTo>
                  <a:lnTo>
                    <a:pt x="257" y="955"/>
                  </a:lnTo>
                  <a:lnTo>
                    <a:pt x="271" y="963"/>
                  </a:lnTo>
                  <a:lnTo>
                    <a:pt x="286" y="970"/>
                  </a:lnTo>
                  <a:lnTo>
                    <a:pt x="301" y="977"/>
                  </a:lnTo>
                  <a:lnTo>
                    <a:pt x="316" y="984"/>
                  </a:lnTo>
                  <a:lnTo>
                    <a:pt x="331" y="989"/>
                  </a:lnTo>
                  <a:lnTo>
                    <a:pt x="346" y="995"/>
                  </a:lnTo>
                  <a:lnTo>
                    <a:pt x="362" y="1000"/>
                  </a:lnTo>
                  <a:lnTo>
                    <a:pt x="378" y="1004"/>
                  </a:lnTo>
                  <a:lnTo>
                    <a:pt x="393" y="1009"/>
                  </a:lnTo>
                  <a:lnTo>
                    <a:pt x="411" y="1013"/>
                  </a:lnTo>
                  <a:lnTo>
                    <a:pt x="427" y="1016"/>
                  </a:lnTo>
                  <a:lnTo>
                    <a:pt x="443" y="1018"/>
                  </a:lnTo>
                  <a:lnTo>
                    <a:pt x="460" y="1021"/>
                  </a:lnTo>
                  <a:lnTo>
                    <a:pt x="478" y="1022"/>
                  </a:lnTo>
                  <a:lnTo>
                    <a:pt x="495" y="1023"/>
                  </a:lnTo>
                  <a:lnTo>
                    <a:pt x="512" y="1023"/>
                  </a:lnTo>
                  <a:lnTo>
                    <a:pt x="564" y="1021"/>
                  </a:lnTo>
                  <a:lnTo>
                    <a:pt x="615" y="1013"/>
                  </a:lnTo>
                  <a:lnTo>
                    <a:pt x="664" y="1000"/>
                  </a:lnTo>
                  <a:lnTo>
                    <a:pt x="711" y="983"/>
                  </a:lnTo>
                  <a:lnTo>
                    <a:pt x="755" y="961"/>
                  </a:lnTo>
                  <a:lnTo>
                    <a:pt x="798" y="935"/>
                  </a:lnTo>
                  <a:lnTo>
                    <a:pt x="837" y="907"/>
                  </a:lnTo>
                  <a:lnTo>
                    <a:pt x="873" y="873"/>
                  </a:lnTo>
                  <a:lnTo>
                    <a:pt x="906" y="836"/>
                  </a:lnTo>
                  <a:lnTo>
                    <a:pt x="935" y="797"/>
                  </a:lnTo>
                  <a:lnTo>
                    <a:pt x="962" y="756"/>
                  </a:lnTo>
                  <a:lnTo>
                    <a:pt x="982" y="711"/>
                  </a:lnTo>
                  <a:lnTo>
                    <a:pt x="1000" y="664"/>
                  </a:lnTo>
                  <a:lnTo>
                    <a:pt x="1012" y="614"/>
                  </a:lnTo>
                  <a:lnTo>
                    <a:pt x="1020" y="563"/>
                  </a:lnTo>
                  <a:lnTo>
                    <a:pt x="1023" y="5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8"/>
            <p:cNvSpPr>
              <a:spLocks/>
            </p:cNvSpPr>
            <p:nvPr/>
          </p:nvSpPr>
          <p:spPr bwMode="auto">
            <a:xfrm>
              <a:off x="935" y="2367"/>
              <a:ext cx="151" cy="151"/>
            </a:xfrm>
            <a:custGeom>
              <a:avLst/>
              <a:gdLst>
                <a:gd name="T0" fmla="*/ 11 w 302"/>
                <a:gd name="T1" fmla="*/ 122 h 302"/>
                <a:gd name="T2" fmla="*/ 32 w 302"/>
                <a:gd name="T3" fmla="*/ 70 h 302"/>
                <a:gd name="T4" fmla="*/ 70 w 302"/>
                <a:gd name="T5" fmla="*/ 32 h 302"/>
                <a:gd name="T6" fmla="*/ 122 w 302"/>
                <a:gd name="T7" fmla="*/ 10 h 302"/>
                <a:gd name="T8" fmla="*/ 180 w 302"/>
                <a:gd name="T9" fmla="*/ 10 h 302"/>
                <a:gd name="T10" fmla="*/ 231 w 302"/>
                <a:gd name="T11" fmla="*/ 32 h 302"/>
                <a:gd name="T12" fmla="*/ 270 w 302"/>
                <a:gd name="T13" fmla="*/ 70 h 302"/>
                <a:gd name="T14" fmla="*/ 291 w 302"/>
                <a:gd name="T15" fmla="*/ 122 h 302"/>
                <a:gd name="T16" fmla="*/ 291 w 302"/>
                <a:gd name="T17" fmla="*/ 179 h 302"/>
                <a:gd name="T18" fmla="*/ 270 w 302"/>
                <a:gd name="T19" fmla="*/ 230 h 302"/>
                <a:gd name="T20" fmla="*/ 231 w 302"/>
                <a:gd name="T21" fmla="*/ 269 h 302"/>
                <a:gd name="T22" fmla="*/ 180 w 302"/>
                <a:gd name="T23" fmla="*/ 290 h 302"/>
                <a:gd name="T24" fmla="*/ 144 w 302"/>
                <a:gd name="T25" fmla="*/ 293 h 302"/>
                <a:gd name="T26" fmla="*/ 130 w 302"/>
                <a:gd name="T27" fmla="*/ 292 h 302"/>
                <a:gd name="T28" fmla="*/ 118 w 302"/>
                <a:gd name="T29" fmla="*/ 290 h 302"/>
                <a:gd name="T30" fmla="*/ 106 w 302"/>
                <a:gd name="T31" fmla="*/ 287 h 302"/>
                <a:gd name="T32" fmla="*/ 96 w 302"/>
                <a:gd name="T33" fmla="*/ 290 h 302"/>
                <a:gd name="T34" fmla="*/ 109 w 302"/>
                <a:gd name="T35" fmla="*/ 295 h 302"/>
                <a:gd name="T36" fmla="*/ 122 w 302"/>
                <a:gd name="T37" fmla="*/ 298 h 302"/>
                <a:gd name="T38" fmla="*/ 136 w 302"/>
                <a:gd name="T39" fmla="*/ 300 h 302"/>
                <a:gd name="T40" fmla="*/ 151 w 302"/>
                <a:gd name="T41" fmla="*/ 302 h 302"/>
                <a:gd name="T42" fmla="*/ 210 w 302"/>
                <a:gd name="T43" fmla="*/ 290 h 302"/>
                <a:gd name="T44" fmla="*/ 258 w 302"/>
                <a:gd name="T45" fmla="*/ 257 h 302"/>
                <a:gd name="T46" fmla="*/ 291 w 302"/>
                <a:gd name="T47" fmla="*/ 209 h 302"/>
                <a:gd name="T48" fmla="*/ 302 w 302"/>
                <a:gd name="T49" fmla="*/ 151 h 302"/>
                <a:gd name="T50" fmla="*/ 291 w 302"/>
                <a:gd name="T51" fmla="*/ 92 h 302"/>
                <a:gd name="T52" fmla="*/ 258 w 302"/>
                <a:gd name="T53" fmla="*/ 44 h 302"/>
                <a:gd name="T54" fmla="*/ 210 w 302"/>
                <a:gd name="T55" fmla="*/ 11 h 302"/>
                <a:gd name="T56" fmla="*/ 151 w 302"/>
                <a:gd name="T57" fmla="*/ 0 h 302"/>
                <a:gd name="T58" fmla="*/ 92 w 302"/>
                <a:gd name="T59" fmla="*/ 11 h 302"/>
                <a:gd name="T60" fmla="*/ 45 w 302"/>
                <a:gd name="T61" fmla="*/ 44 h 302"/>
                <a:gd name="T62" fmla="*/ 12 w 302"/>
                <a:gd name="T63" fmla="*/ 92 h 302"/>
                <a:gd name="T64" fmla="*/ 0 w 302"/>
                <a:gd name="T65" fmla="*/ 151 h 302"/>
                <a:gd name="T66" fmla="*/ 7 w 302"/>
                <a:gd name="T67" fmla="*/ 196 h 302"/>
                <a:gd name="T68" fmla="*/ 26 w 302"/>
                <a:gd name="T69" fmla="*/ 235 h 302"/>
                <a:gd name="T70" fmla="*/ 55 w 302"/>
                <a:gd name="T71" fmla="*/ 267 h 302"/>
                <a:gd name="T72" fmla="*/ 92 w 302"/>
                <a:gd name="T73" fmla="*/ 290 h 302"/>
                <a:gd name="T74" fmla="*/ 79 w 302"/>
                <a:gd name="T75" fmla="*/ 274 h 302"/>
                <a:gd name="T76" fmla="*/ 46 w 302"/>
                <a:gd name="T77" fmla="*/ 247 h 302"/>
                <a:gd name="T78" fmla="*/ 22 w 302"/>
                <a:gd name="T79" fmla="*/ 213 h 302"/>
                <a:gd name="T80" fmla="*/ 9 w 302"/>
                <a:gd name="T81" fmla="*/ 173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02" h="302">
                  <a:moveTo>
                    <a:pt x="8" y="151"/>
                  </a:moveTo>
                  <a:lnTo>
                    <a:pt x="11" y="122"/>
                  </a:lnTo>
                  <a:lnTo>
                    <a:pt x="20" y="95"/>
                  </a:lnTo>
                  <a:lnTo>
                    <a:pt x="32" y="70"/>
                  </a:lnTo>
                  <a:lnTo>
                    <a:pt x="50" y="49"/>
                  </a:lnTo>
                  <a:lnTo>
                    <a:pt x="70" y="32"/>
                  </a:lnTo>
                  <a:lnTo>
                    <a:pt x="96" y="19"/>
                  </a:lnTo>
                  <a:lnTo>
                    <a:pt x="122" y="10"/>
                  </a:lnTo>
                  <a:lnTo>
                    <a:pt x="151" y="8"/>
                  </a:lnTo>
                  <a:lnTo>
                    <a:pt x="180" y="10"/>
                  </a:lnTo>
                  <a:lnTo>
                    <a:pt x="206" y="19"/>
                  </a:lnTo>
                  <a:lnTo>
                    <a:pt x="231" y="32"/>
                  </a:lnTo>
                  <a:lnTo>
                    <a:pt x="253" y="49"/>
                  </a:lnTo>
                  <a:lnTo>
                    <a:pt x="270" y="70"/>
                  </a:lnTo>
                  <a:lnTo>
                    <a:pt x="283" y="95"/>
                  </a:lnTo>
                  <a:lnTo>
                    <a:pt x="291" y="122"/>
                  </a:lnTo>
                  <a:lnTo>
                    <a:pt x="294" y="151"/>
                  </a:lnTo>
                  <a:lnTo>
                    <a:pt x="291" y="179"/>
                  </a:lnTo>
                  <a:lnTo>
                    <a:pt x="283" y="206"/>
                  </a:lnTo>
                  <a:lnTo>
                    <a:pt x="270" y="230"/>
                  </a:lnTo>
                  <a:lnTo>
                    <a:pt x="253" y="251"/>
                  </a:lnTo>
                  <a:lnTo>
                    <a:pt x="231" y="269"/>
                  </a:lnTo>
                  <a:lnTo>
                    <a:pt x="206" y="282"/>
                  </a:lnTo>
                  <a:lnTo>
                    <a:pt x="180" y="290"/>
                  </a:lnTo>
                  <a:lnTo>
                    <a:pt x="151" y="293"/>
                  </a:lnTo>
                  <a:lnTo>
                    <a:pt x="144" y="293"/>
                  </a:lnTo>
                  <a:lnTo>
                    <a:pt x="137" y="292"/>
                  </a:lnTo>
                  <a:lnTo>
                    <a:pt x="130" y="292"/>
                  </a:lnTo>
                  <a:lnTo>
                    <a:pt x="125" y="291"/>
                  </a:lnTo>
                  <a:lnTo>
                    <a:pt x="118" y="290"/>
                  </a:lnTo>
                  <a:lnTo>
                    <a:pt x="112" y="288"/>
                  </a:lnTo>
                  <a:lnTo>
                    <a:pt x="106" y="287"/>
                  </a:lnTo>
                  <a:lnTo>
                    <a:pt x="100" y="284"/>
                  </a:lnTo>
                  <a:lnTo>
                    <a:pt x="96" y="290"/>
                  </a:lnTo>
                  <a:lnTo>
                    <a:pt x="103" y="292"/>
                  </a:lnTo>
                  <a:lnTo>
                    <a:pt x="109" y="295"/>
                  </a:lnTo>
                  <a:lnTo>
                    <a:pt x="115" y="297"/>
                  </a:lnTo>
                  <a:lnTo>
                    <a:pt x="122" y="298"/>
                  </a:lnTo>
                  <a:lnTo>
                    <a:pt x="129" y="299"/>
                  </a:lnTo>
                  <a:lnTo>
                    <a:pt x="136" y="300"/>
                  </a:lnTo>
                  <a:lnTo>
                    <a:pt x="144" y="302"/>
                  </a:lnTo>
                  <a:lnTo>
                    <a:pt x="151" y="302"/>
                  </a:lnTo>
                  <a:lnTo>
                    <a:pt x="181" y="298"/>
                  </a:lnTo>
                  <a:lnTo>
                    <a:pt x="210" y="290"/>
                  </a:lnTo>
                  <a:lnTo>
                    <a:pt x="235" y="276"/>
                  </a:lnTo>
                  <a:lnTo>
                    <a:pt x="258" y="257"/>
                  </a:lnTo>
                  <a:lnTo>
                    <a:pt x="277" y="235"/>
                  </a:lnTo>
                  <a:lnTo>
                    <a:pt x="291" y="209"/>
                  </a:lnTo>
                  <a:lnTo>
                    <a:pt x="299" y="181"/>
                  </a:lnTo>
                  <a:lnTo>
                    <a:pt x="302" y="151"/>
                  </a:lnTo>
                  <a:lnTo>
                    <a:pt x="299" y="121"/>
                  </a:lnTo>
                  <a:lnTo>
                    <a:pt x="291" y="92"/>
                  </a:lnTo>
                  <a:lnTo>
                    <a:pt x="277" y="67"/>
                  </a:lnTo>
                  <a:lnTo>
                    <a:pt x="258" y="44"/>
                  </a:lnTo>
                  <a:lnTo>
                    <a:pt x="235" y="25"/>
                  </a:lnTo>
                  <a:lnTo>
                    <a:pt x="210" y="11"/>
                  </a:lnTo>
                  <a:lnTo>
                    <a:pt x="181" y="3"/>
                  </a:lnTo>
                  <a:lnTo>
                    <a:pt x="151" y="0"/>
                  </a:lnTo>
                  <a:lnTo>
                    <a:pt x="121" y="3"/>
                  </a:lnTo>
                  <a:lnTo>
                    <a:pt x="92" y="11"/>
                  </a:lnTo>
                  <a:lnTo>
                    <a:pt x="67" y="25"/>
                  </a:lnTo>
                  <a:lnTo>
                    <a:pt x="45" y="44"/>
                  </a:lnTo>
                  <a:lnTo>
                    <a:pt x="26" y="67"/>
                  </a:lnTo>
                  <a:lnTo>
                    <a:pt x="12" y="92"/>
                  </a:lnTo>
                  <a:lnTo>
                    <a:pt x="4" y="121"/>
                  </a:lnTo>
                  <a:lnTo>
                    <a:pt x="0" y="151"/>
                  </a:lnTo>
                  <a:lnTo>
                    <a:pt x="2" y="174"/>
                  </a:lnTo>
                  <a:lnTo>
                    <a:pt x="7" y="196"/>
                  </a:lnTo>
                  <a:lnTo>
                    <a:pt x="15" y="216"/>
                  </a:lnTo>
                  <a:lnTo>
                    <a:pt x="26" y="235"/>
                  </a:lnTo>
                  <a:lnTo>
                    <a:pt x="39" y="252"/>
                  </a:lnTo>
                  <a:lnTo>
                    <a:pt x="55" y="267"/>
                  </a:lnTo>
                  <a:lnTo>
                    <a:pt x="73" y="280"/>
                  </a:lnTo>
                  <a:lnTo>
                    <a:pt x="92" y="290"/>
                  </a:lnTo>
                  <a:lnTo>
                    <a:pt x="97" y="283"/>
                  </a:lnTo>
                  <a:lnTo>
                    <a:pt x="79" y="274"/>
                  </a:lnTo>
                  <a:lnTo>
                    <a:pt x="61" y="262"/>
                  </a:lnTo>
                  <a:lnTo>
                    <a:pt x="46" y="247"/>
                  </a:lnTo>
                  <a:lnTo>
                    <a:pt x="34" y="231"/>
                  </a:lnTo>
                  <a:lnTo>
                    <a:pt x="22" y="213"/>
                  </a:lnTo>
                  <a:lnTo>
                    <a:pt x="15" y="193"/>
                  </a:lnTo>
                  <a:lnTo>
                    <a:pt x="9" y="173"/>
                  </a:lnTo>
                  <a:lnTo>
                    <a:pt x="8" y="151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9"/>
            <p:cNvSpPr>
              <a:spLocks/>
            </p:cNvSpPr>
            <p:nvPr/>
          </p:nvSpPr>
          <p:spPr bwMode="auto">
            <a:xfrm>
              <a:off x="939" y="2371"/>
              <a:ext cx="143" cy="143"/>
            </a:xfrm>
            <a:custGeom>
              <a:avLst/>
              <a:gdLst>
                <a:gd name="T0" fmla="*/ 283 w 286"/>
                <a:gd name="T1" fmla="*/ 114 h 285"/>
                <a:gd name="T2" fmla="*/ 262 w 286"/>
                <a:gd name="T3" fmla="*/ 62 h 285"/>
                <a:gd name="T4" fmla="*/ 223 w 286"/>
                <a:gd name="T5" fmla="*/ 24 h 285"/>
                <a:gd name="T6" fmla="*/ 172 w 286"/>
                <a:gd name="T7" fmla="*/ 2 h 285"/>
                <a:gd name="T8" fmla="*/ 114 w 286"/>
                <a:gd name="T9" fmla="*/ 2 h 285"/>
                <a:gd name="T10" fmla="*/ 62 w 286"/>
                <a:gd name="T11" fmla="*/ 24 h 285"/>
                <a:gd name="T12" fmla="*/ 24 w 286"/>
                <a:gd name="T13" fmla="*/ 62 h 285"/>
                <a:gd name="T14" fmla="*/ 3 w 286"/>
                <a:gd name="T15" fmla="*/ 114 h 285"/>
                <a:gd name="T16" fmla="*/ 1 w 286"/>
                <a:gd name="T17" fmla="*/ 165 h 285"/>
                <a:gd name="T18" fmla="*/ 14 w 286"/>
                <a:gd name="T19" fmla="*/ 205 h 285"/>
                <a:gd name="T20" fmla="*/ 38 w 286"/>
                <a:gd name="T21" fmla="*/ 239 h 285"/>
                <a:gd name="T22" fmla="*/ 71 w 286"/>
                <a:gd name="T23" fmla="*/ 266 h 285"/>
                <a:gd name="T24" fmla="*/ 98 w 286"/>
                <a:gd name="T25" fmla="*/ 264 h 285"/>
                <a:gd name="T26" fmla="*/ 64 w 286"/>
                <a:gd name="T27" fmla="*/ 245 h 285"/>
                <a:gd name="T28" fmla="*/ 37 w 286"/>
                <a:gd name="T29" fmla="*/ 216 h 285"/>
                <a:gd name="T30" fmla="*/ 20 w 286"/>
                <a:gd name="T31" fmla="*/ 182 h 285"/>
                <a:gd name="T32" fmla="*/ 14 w 286"/>
                <a:gd name="T33" fmla="*/ 143 h 285"/>
                <a:gd name="T34" fmla="*/ 24 w 286"/>
                <a:gd name="T35" fmla="*/ 92 h 285"/>
                <a:gd name="T36" fmla="*/ 52 w 286"/>
                <a:gd name="T37" fmla="*/ 52 h 285"/>
                <a:gd name="T38" fmla="*/ 92 w 286"/>
                <a:gd name="T39" fmla="*/ 24 h 285"/>
                <a:gd name="T40" fmla="*/ 143 w 286"/>
                <a:gd name="T41" fmla="*/ 14 h 285"/>
                <a:gd name="T42" fmla="*/ 194 w 286"/>
                <a:gd name="T43" fmla="*/ 24 h 285"/>
                <a:gd name="T44" fmla="*/ 234 w 286"/>
                <a:gd name="T45" fmla="*/ 52 h 285"/>
                <a:gd name="T46" fmla="*/ 262 w 286"/>
                <a:gd name="T47" fmla="*/ 92 h 285"/>
                <a:gd name="T48" fmla="*/ 272 w 286"/>
                <a:gd name="T49" fmla="*/ 143 h 285"/>
                <a:gd name="T50" fmla="*/ 262 w 286"/>
                <a:gd name="T51" fmla="*/ 193 h 285"/>
                <a:gd name="T52" fmla="*/ 234 w 286"/>
                <a:gd name="T53" fmla="*/ 234 h 285"/>
                <a:gd name="T54" fmla="*/ 194 w 286"/>
                <a:gd name="T55" fmla="*/ 261 h 285"/>
                <a:gd name="T56" fmla="*/ 143 w 286"/>
                <a:gd name="T57" fmla="*/ 272 h 285"/>
                <a:gd name="T58" fmla="*/ 132 w 286"/>
                <a:gd name="T59" fmla="*/ 272 h 285"/>
                <a:gd name="T60" fmla="*/ 121 w 286"/>
                <a:gd name="T61" fmla="*/ 269 h 285"/>
                <a:gd name="T62" fmla="*/ 110 w 286"/>
                <a:gd name="T63" fmla="*/ 267 h 285"/>
                <a:gd name="T64" fmla="*/ 99 w 286"/>
                <a:gd name="T65" fmla="*/ 264 h 285"/>
                <a:gd name="T66" fmla="*/ 98 w 286"/>
                <a:gd name="T67" fmla="*/ 279 h 285"/>
                <a:gd name="T68" fmla="*/ 110 w 286"/>
                <a:gd name="T69" fmla="*/ 282 h 285"/>
                <a:gd name="T70" fmla="*/ 122 w 286"/>
                <a:gd name="T71" fmla="*/ 284 h 285"/>
                <a:gd name="T72" fmla="*/ 136 w 286"/>
                <a:gd name="T73" fmla="*/ 285 h 285"/>
                <a:gd name="T74" fmla="*/ 172 w 286"/>
                <a:gd name="T75" fmla="*/ 282 h 285"/>
                <a:gd name="T76" fmla="*/ 223 w 286"/>
                <a:gd name="T77" fmla="*/ 261 h 285"/>
                <a:gd name="T78" fmla="*/ 262 w 286"/>
                <a:gd name="T79" fmla="*/ 222 h 285"/>
                <a:gd name="T80" fmla="*/ 283 w 286"/>
                <a:gd name="T81" fmla="*/ 171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86" h="285">
                  <a:moveTo>
                    <a:pt x="286" y="143"/>
                  </a:moveTo>
                  <a:lnTo>
                    <a:pt x="283" y="114"/>
                  </a:lnTo>
                  <a:lnTo>
                    <a:pt x="275" y="87"/>
                  </a:lnTo>
                  <a:lnTo>
                    <a:pt x="262" y="62"/>
                  </a:lnTo>
                  <a:lnTo>
                    <a:pt x="245" y="41"/>
                  </a:lnTo>
                  <a:lnTo>
                    <a:pt x="223" y="24"/>
                  </a:lnTo>
                  <a:lnTo>
                    <a:pt x="198" y="11"/>
                  </a:lnTo>
                  <a:lnTo>
                    <a:pt x="172" y="2"/>
                  </a:lnTo>
                  <a:lnTo>
                    <a:pt x="143" y="0"/>
                  </a:lnTo>
                  <a:lnTo>
                    <a:pt x="114" y="2"/>
                  </a:lnTo>
                  <a:lnTo>
                    <a:pt x="88" y="11"/>
                  </a:lnTo>
                  <a:lnTo>
                    <a:pt x="62" y="24"/>
                  </a:lnTo>
                  <a:lnTo>
                    <a:pt x="42" y="41"/>
                  </a:lnTo>
                  <a:lnTo>
                    <a:pt x="24" y="62"/>
                  </a:lnTo>
                  <a:lnTo>
                    <a:pt x="12" y="87"/>
                  </a:lnTo>
                  <a:lnTo>
                    <a:pt x="3" y="114"/>
                  </a:lnTo>
                  <a:lnTo>
                    <a:pt x="0" y="143"/>
                  </a:lnTo>
                  <a:lnTo>
                    <a:pt x="1" y="165"/>
                  </a:lnTo>
                  <a:lnTo>
                    <a:pt x="7" y="185"/>
                  </a:lnTo>
                  <a:lnTo>
                    <a:pt x="14" y="205"/>
                  </a:lnTo>
                  <a:lnTo>
                    <a:pt x="26" y="223"/>
                  </a:lnTo>
                  <a:lnTo>
                    <a:pt x="38" y="239"/>
                  </a:lnTo>
                  <a:lnTo>
                    <a:pt x="53" y="254"/>
                  </a:lnTo>
                  <a:lnTo>
                    <a:pt x="71" y="266"/>
                  </a:lnTo>
                  <a:lnTo>
                    <a:pt x="89" y="275"/>
                  </a:lnTo>
                  <a:lnTo>
                    <a:pt x="98" y="264"/>
                  </a:lnTo>
                  <a:lnTo>
                    <a:pt x="81" y="256"/>
                  </a:lnTo>
                  <a:lnTo>
                    <a:pt x="64" y="245"/>
                  </a:lnTo>
                  <a:lnTo>
                    <a:pt x="50" y="231"/>
                  </a:lnTo>
                  <a:lnTo>
                    <a:pt x="37" y="216"/>
                  </a:lnTo>
                  <a:lnTo>
                    <a:pt x="28" y="200"/>
                  </a:lnTo>
                  <a:lnTo>
                    <a:pt x="20" y="182"/>
                  </a:lnTo>
                  <a:lnTo>
                    <a:pt x="15" y="163"/>
                  </a:lnTo>
                  <a:lnTo>
                    <a:pt x="14" y="143"/>
                  </a:lnTo>
                  <a:lnTo>
                    <a:pt x="16" y="116"/>
                  </a:lnTo>
                  <a:lnTo>
                    <a:pt x="24" y="92"/>
                  </a:lnTo>
                  <a:lnTo>
                    <a:pt x="36" y="70"/>
                  </a:lnTo>
                  <a:lnTo>
                    <a:pt x="52" y="52"/>
                  </a:lnTo>
                  <a:lnTo>
                    <a:pt x="71" y="36"/>
                  </a:lnTo>
                  <a:lnTo>
                    <a:pt x="92" y="24"/>
                  </a:lnTo>
                  <a:lnTo>
                    <a:pt x="117" y="16"/>
                  </a:lnTo>
                  <a:lnTo>
                    <a:pt x="143" y="14"/>
                  </a:lnTo>
                  <a:lnTo>
                    <a:pt x="170" y="16"/>
                  </a:lnTo>
                  <a:lnTo>
                    <a:pt x="194" y="24"/>
                  </a:lnTo>
                  <a:lnTo>
                    <a:pt x="216" y="36"/>
                  </a:lnTo>
                  <a:lnTo>
                    <a:pt x="234" y="52"/>
                  </a:lnTo>
                  <a:lnTo>
                    <a:pt x="250" y="70"/>
                  </a:lnTo>
                  <a:lnTo>
                    <a:pt x="262" y="92"/>
                  </a:lnTo>
                  <a:lnTo>
                    <a:pt x="270" y="116"/>
                  </a:lnTo>
                  <a:lnTo>
                    <a:pt x="272" y="143"/>
                  </a:lnTo>
                  <a:lnTo>
                    <a:pt x="270" y="169"/>
                  </a:lnTo>
                  <a:lnTo>
                    <a:pt x="262" y="193"/>
                  </a:lnTo>
                  <a:lnTo>
                    <a:pt x="250" y="215"/>
                  </a:lnTo>
                  <a:lnTo>
                    <a:pt x="234" y="234"/>
                  </a:lnTo>
                  <a:lnTo>
                    <a:pt x="216" y="250"/>
                  </a:lnTo>
                  <a:lnTo>
                    <a:pt x="194" y="261"/>
                  </a:lnTo>
                  <a:lnTo>
                    <a:pt x="170" y="269"/>
                  </a:lnTo>
                  <a:lnTo>
                    <a:pt x="143" y="272"/>
                  </a:lnTo>
                  <a:lnTo>
                    <a:pt x="137" y="272"/>
                  </a:lnTo>
                  <a:lnTo>
                    <a:pt x="132" y="272"/>
                  </a:lnTo>
                  <a:lnTo>
                    <a:pt x="126" y="270"/>
                  </a:lnTo>
                  <a:lnTo>
                    <a:pt x="121" y="269"/>
                  </a:lnTo>
                  <a:lnTo>
                    <a:pt x="115" y="268"/>
                  </a:lnTo>
                  <a:lnTo>
                    <a:pt x="110" y="267"/>
                  </a:lnTo>
                  <a:lnTo>
                    <a:pt x="105" y="266"/>
                  </a:lnTo>
                  <a:lnTo>
                    <a:pt x="99" y="264"/>
                  </a:lnTo>
                  <a:lnTo>
                    <a:pt x="92" y="276"/>
                  </a:lnTo>
                  <a:lnTo>
                    <a:pt x="98" y="279"/>
                  </a:lnTo>
                  <a:lnTo>
                    <a:pt x="104" y="280"/>
                  </a:lnTo>
                  <a:lnTo>
                    <a:pt x="110" y="282"/>
                  </a:lnTo>
                  <a:lnTo>
                    <a:pt x="117" y="283"/>
                  </a:lnTo>
                  <a:lnTo>
                    <a:pt x="122" y="284"/>
                  </a:lnTo>
                  <a:lnTo>
                    <a:pt x="129" y="284"/>
                  </a:lnTo>
                  <a:lnTo>
                    <a:pt x="136" y="285"/>
                  </a:lnTo>
                  <a:lnTo>
                    <a:pt x="143" y="285"/>
                  </a:lnTo>
                  <a:lnTo>
                    <a:pt x="172" y="282"/>
                  </a:lnTo>
                  <a:lnTo>
                    <a:pt x="198" y="274"/>
                  </a:lnTo>
                  <a:lnTo>
                    <a:pt x="223" y="261"/>
                  </a:lnTo>
                  <a:lnTo>
                    <a:pt x="245" y="243"/>
                  </a:lnTo>
                  <a:lnTo>
                    <a:pt x="262" y="222"/>
                  </a:lnTo>
                  <a:lnTo>
                    <a:pt x="275" y="198"/>
                  </a:lnTo>
                  <a:lnTo>
                    <a:pt x="283" y="171"/>
                  </a:lnTo>
                  <a:lnTo>
                    <a:pt x="286" y="1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0"/>
            <p:cNvSpPr>
              <a:spLocks/>
            </p:cNvSpPr>
            <p:nvPr/>
          </p:nvSpPr>
          <p:spPr bwMode="auto">
            <a:xfrm>
              <a:off x="864" y="2666"/>
              <a:ext cx="15" cy="15"/>
            </a:xfrm>
            <a:custGeom>
              <a:avLst/>
              <a:gdLst>
                <a:gd name="T0" fmla="*/ 15 w 30"/>
                <a:gd name="T1" fmla="*/ 0 h 31"/>
                <a:gd name="T2" fmla="*/ 0 w 30"/>
                <a:gd name="T3" fmla="*/ 22 h 31"/>
                <a:gd name="T4" fmla="*/ 4 w 30"/>
                <a:gd name="T5" fmla="*/ 25 h 31"/>
                <a:gd name="T6" fmla="*/ 9 w 30"/>
                <a:gd name="T7" fmla="*/ 27 h 31"/>
                <a:gd name="T8" fmla="*/ 12 w 30"/>
                <a:gd name="T9" fmla="*/ 29 h 31"/>
                <a:gd name="T10" fmla="*/ 15 w 30"/>
                <a:gd name="T11" fmla="*/ 31 h 31"/>
                <a:gd name="T12" fmla="*/ 30 w 30"/>
                <a:gd name="T13" fmla="*/ 8 h 31"/>
                <a:gd name="T14" fmla="*/ 27 w 30"/>
                <a:gd name="T15" fmla="*/ 6 h 31"/>
                <a:gd name="T16" fmla="*/ 23 w 30"/>
                <a:gd name="T17" fmla="*/ 5 h 31"/>
                <a:gd name="T18" fmla="*/ 19 w 30"/>
                <a:gd name="T19" fmla="*/ 3 h 31"/>
                <a:gd name="T20" fmla="*/ 15 w 30"/>
                <a:gd name="T2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31">
                  <a:moveTo>
                    <a:pt x="15" y="0"/>
                  </a:moveTo>
                  <a:lnTo>
                    <a:pt x="0" y="22"/>
                  </a:lnTo>
                  <a:lnTo>
                    <a:pt x="4" y="25"/>
                  </a:lnTo>
                  <a:lnTo>
                    <a:pt x="9" y="27"/>
                  </a:lnTo>
                  <a:lnTo>
                    <a:pt x="12" y="29"/>
                  </a:lnTo>
                  <a:lnTo>
                    <a:pt x="15" y="31"/>
                  </a:lnTo>
                  <a:lnTo>
                    <a:pt x="30" y="8"/>
                  </a:lnTo>
                  <a:lnTo>
                    <a:pt x="27" y="6"/>
                  </a:lnTo>
                  <a:lnTo>
                    <a:pt x="23" y="5"/>
                  </a:lnTo>
                  <a:lnTo>
                    <a:pt x="19" y="3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1"/>
            <p:cNvSpPr>
              <a:spLocks/>
            </p:cNvSpPr>
            <p:nvPr/>
          </p:nvSpPr>
          <p:spPr bwMode="auto">
            <a:xfrm>
              <a:off x="872" y="2660"/>
              <a:ext cx="11" cy="10"/>
            </a:xfrm>
            <a:custGeom>
              <a:avLst/>
              <a:gdLst>
                <a:gd name="T0" fmla="*/ 23 w 23"/>
                <a:gd name="T1" fmla="*/ 8 h 19"/>
                <a:gd name="T2" fmla="*/ 20 w 23"/>
                <a:gd name="T3" fmla="*/ 6 h 19"/>
                <a:gd name="T4" fmla="*/ 17 w 23"/>
                <a:gd name="T5" fmla="*/ 3 h 19"/>
                <a:gd name="T6" fmla="*/ 13 w 23"/>
                <a:gd name="T7" fmla="*/ 2 h 19"/>
                <a:gd name="T8" fmla="*/ 10 w 23"/>
                <a:gd name="T9" fmla="*/ 0 h 19"/>
                <a:gd name="T10" fmla="*/ 0 w 23"/>
                <a:gd name="T11" fmla="*/ 11 h 19"/>
                <a:gd name="T12" fmla="*/ 4 w 23"/>
                <a:gd name="T13" fmla="*/ 14 h 19"/>
                <a:gd name="T14" fmla="*/ 8 w 23"/>
                <a:gd name="T15" fmla="*/ 16 h 19"/>
                <a:gd name="T16" fmla="*/ 12 w 23"/>
                <a:gd name="T17" fmla="*/ 17 h 19"/>
                <a:gd name="T18" fmla="*/ 15 w 23"/>
                <a:gd name="T19" fmla="*/ 19 h 19"/>
                <a:gd name="T20" fmla="*/ 23 w 23"/>
                <a:gd name="T21" fmla="*/ 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19">
                  <a:moveTo>
                    <a:pt x="23" y="8"/>
                  </a:moveTo>
                  <a:lnTo>
                    <a:pt x="20" y="6"/>
                  </a:lnTo>
                  <a:lnTo>
                    <a:pt x="17" y="3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0" y="11"/>
                  </a:lnTo>
                  <a:lnTo>
                    <a:pt x="4" y="14"/>
                  </a:lnTo>
                  <a:lnTo>
                    <a:pt x="8" y="16"/>
                  </a:lnTo>
                  <a:lnTo>
                    <a:pt x="12" y="17"/>
                  </a:lnTo>
                  <a:lnTo>
                    <a:pt x="15" y="19"/>
                  </a:lnTo>
                  <a:lnTo>
                    <a:pt x="23" y="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2"/>
            <p:cNvSpPr>
              <a:spLocks/>
            </p:cNvSpPr>
            <p:nvPr/>
          </p:nvSpPr>
          <p:spPr bwMode="auto">
            <a:xfrm>
              <a:off x="876" y="2512"/>
              <a:ext cx="107" cy="152"/>
            </a:xfrm>
            <a:custGeom>
              <a:avLst/>
              <a:gdLst>
                <a:gd name="T0" fmla="*/ 209 w 213"/>
                <a:gd name="T1" fmla="*/ 0 h 304"/>
                <a:gd name="T2" fmla="*/ 0 w 213"/>
                <a:gd name="T3" fmla="*/ 296 h 304"/>
                <a:gd name="T4" fmla="*/ 3 w 213"/>
                <a:gd name="T5" fmla="*/ 298 h 304"/>
                <a:gd name="T6" fmla="*/ 7 w 213"/>
                <a:gd name="T7" fmla="*/ 299 h 304"/>
                <a:gd name="T8" fmla="*/ 10 w 213"/>
                <a:gd name="T9" fmla="*/ 302 h 304"/>
                <a:gd name="T10" fmla="*/ 13 w 213"/>
                <a:gd name="T11" fmla="*/ 304 h 304"/>
                <a:gd name="T12" fmla="*/ 213 w 213"/>
                <a:gd name="T13" fmla="*/ 0 h 304"/>
                <a:gd name="T14" fmla="*/ 212 w 213"/>
                <a:gd name="T15" fmla="*/ 0 h 304"/>
                <a:gd name="T16" fmla="*/ 212 w 213"/>
                <a:gd name="T17" fmla="*/ 0 h 304"/>
                <a:gd name="T18" fmla="*/ 211 w 213"/>
                <a:gd name="T19" fmla="*/ 0 h 304"/>
                <a:gd name="T20" fmla="*/ 209 w 213"/>
                <a:gd name="T21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3" h="304">
                  <a:moveTo>
                    <a:pt x="209" y="0"/>
                  </a:moveTo>
                  <a:lnTo>
                    <a:pt x="0" y="296"/>
                  </a:lnTo>
                  <a:lnTo>
                    <a:pt x="3" y="298"/>
                  </a:lnTo>
                  <a:lnTo>
                    <a:pt x="7" y="299"/>
                  </a:lnTo>
                  <a:lnTo>
                    <a:pt x="10" y="302"/>
                  </a:lnTo>
                  <a:lnTo>
                    <a:pt x="13" y="304"/>
                  </a:lnTo>
                  <a:lnTo>
                    <a:pt x="213" y="0"/>
                  </a:lnTo>
                  <a:lnTo>
                    <a:pt x="212" y="0"/>
                  </a:lnTo>
                  <a:lnTo>
                    <a:pt x="212" y="0"/>
                  </a:lnTo>
                  <a:lnTo>
                    <a:pt x="211" y="0"/>
                  </a:lnTo>
                  <a:lnTo>
                    <a:pt x="20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3"/>
            <p:cNvSpPr>
              <a:spLocks/>
            </p:cNvSpPr>
            <p:nvPr/>
          </p:nvSpPr>
          <p:spPr bwMode="auto">
            <a:xfrm>
              <a:off x="981" y="2509"/>
              <a:ext cx="4" cy="3"/>
            </a:xfrm>
            <a:custGeom>
              <a:avLst/>
              <a:gdLst>
                <a:gd name="T0" fmla="*/ 8 w 8"/>
                <a:gd name="T1" fmla="*/ 1 h 7"/>
                <a:gd name="T2" fmla="*/ 7 w 8"/>
                <a:gd name="T3" fmla="*/ 1 h 7"/>
                <a:gd name="T4" fmla="*/ 7 w 8"/>
                <a:gd name="T5" fmla="*/ 0 h 7"/>
                <a:gd name="T6" fmla="*/ 6 w 8"/>
                <a:gd name="T7" fmla="*/ 0 h 7"/>
                <a:gd name="T8" fmla="*/ 5 w 8"/>
                <a:gd name="T9" fmla="*/ 0 h 7"/>
                <a:gd name="T10" fmla="*/ 0 w 8"/>
                <a:gd name="T11" fmla="*/ 7 h 7"/>
                <a:gd name="T12" fmla="*/ 2 w 8"/>
                <a:gd name="T13" fmla="*/ 7 h 7"/>
                <a:gd name="T14" fmla="*/ 3 w 8"/>
                <a:gd name="T15" fmla="*/ 7 h 7"/>
                <a:gd name="T16" fmla="*/ 3 w 8"/>
                <a:gd name="T17" fmla="*/ 7 h 7"/>
                <a:gd name="T18" fmla="*/ 4 w 8"/>
                <a:gd name="T19" fmla="*/ 7 h 7"/>
                <a:gd name="T20" fmla="*/ 8 w 8"/>
                <a:gd name="T21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" h="7">
                  <a:moveTo>
                    <a:pt x="8" y="1"/>
                  </a:moveTo>
                  <a:lnTo>
                    <a:pt x="7" y="1"/>
                  </a:lnTo>
                  <a:lnTo>
                    <a:pt x="7" y="0"/>
                  </a:lnTo>
                  <a:lnTo>
                    <a:pt x="6" y="0"/>
                  </a:lnTo>
                  <a:lnTo>
                    <a:pt x="5" y="0"/>
                  </a:lnTo>
                  <a:lnTo>
                    <a:pt x="0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7"/>
                  </a:lnTo>
                  <a:lnTo>
                    <a:pt x="8" y="1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4"/>
            <p:cNvSpPr>
              <a:spLocks/>
            </p:cNvSpPr>
            <p:nvPr/>
          </p:nvSpPr>
          <p:spPr bwMode="auto">
            <a:xfrm>
              <a:off x="983" y="2503"/>
              <a:ext cx="6" cy="6"/>
            </a:xfrm>
            <a:custGeom>
              <a:avLst/>
              <a:gdLst>
                <a:gd name="T0" fmla="*/ 9 w 10"/>
                <a:gd name="T1" fmla="*/ 0 h 12"/>
                <a:gd name="T2" fmla="*/ 0 w 10"/>
                <a:gd name="T3" fmla="*/ 11 h 12"/>
                <a:gd name="T4" fmla="*/ 1 w 10"/>
                <a:gd name="T5" fmla="*/ 11 h 12"/>
                <a:gd name="T6" fmla="*/ 2 w 10"/>
                <a:gd name="T7" fmla="*/ 11 h 12"/>
                <a:gd name="T8" fmla="*/ 2 w 10"/>
                <a:gd name="T9" fmla="*/ 12 h 12"/>
                <a:gd name="T10" fmla="*/ 3 w 10"/>
                <a:gd name="T11" fmla="*/ 12 h 12"/>
                <a:gd name="T12" fmla="*/ 10 w 10"/>
                <a:gd name="T13" fmla="*/ 0 h 12"/>
                <a:gd name="T14" fmla="*/ 10 w 10"/>
                <a:gd name="T15" fmla="*/ 0 h 12"/>
                <a:gd name="T16" fmla="*/ 10 w 10"/>
                <a:gd name="T17" fmla="*/ 0 h 12"/>
                <a:gd name="T18" fmla="*/ 9 w 10"/>
                <a:gd name="T19" fmla="*/ 0 h 12"/>
                <a:gd name="T20" fmla="*/ 9 w 10"/>
                <a:gd name="T2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12">
                  <a:moveTo>
                    <a:pt x="9" y="0"/>
                  </a:moveTo>
                  <a:lnTo>
                    <a:pt x="0" y="11"/>
                  </a:lnTo>
                  <a:lnTo>
                    <a:pt x="1" y="11"/>
                  </a:lnTo>
                  <a:lnTo>
                    <a:pt x="2" y="11"/>
                  </a:lnTo>
                  <a:lnTo>
                    <a:pt x="2" y="12"/>
                  </a:lnTo>
                  <a:lnTo>
                    <a:pt x="3" y="12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7"/>
            <p:cNvSpPr>
              <a:spLocks/>
            </p:cNvSpPr>
            <p:nvPr/>
          </p:nvSpPr>
          <p:spPr bwMode="auto">
            <a:xfrm>
              <a:off x="843" y="2217"/>
              <a:ext cx="126" cy="160"/>
            </a:xfrm>
            <a:custGeom>
              <a:avLst/>
              <a:gdLst>
                <a:gd name="T0" fmla="*/ 137 w 251"/>
                <a:gd name="T1" fmla="*/ 0 h 319"/>
                <a:gd name="T2" fmla="*/ 136 w 251"/>
                <a:gd name="T3" fmla="*/ 0 h 319"/>
                <a:gd name="T4" fmla="*/ 131 w 251"/>
                <a:gd name="T5" fmla="*/ 2 h 319"/>
                <a:gd name="T6" fmla="*/ 126 w 251"/>
                <a:gd name="T7" fmla="*/ 3 h 319"/>
                <a:gd name="T8" fmla="*/ 117 w 251"/>
                <a:gd name="T9" fmla="*/ 5 h 319"/>
                <a:gd name="T10" fmla="*/ 107 w 251"/>
                <a:gd name="T11" fmla="*/ 10 h 319"/>
                <a:gd name="T12" fmla="*/ 96 w 251"/>
                <a:gd name="T13" fmla="*/ 14 h 319"/>
                <a:gd name="T14" fmla="*/ 83 w 251"/>
                <a:gd name="T15" fmla="*/ 20 h 319"/>
                <a:gd name="T16" fmla="*/ 69 w 251"/>
                <a:gd name="T17" fmla="*/ 28 h 319"/>
                <a:gd name="T18" fmla="*/ 55 w 251"/>
                <a:gd name="T19" fmla="*/ 37 h 319"/>
                <a:gd name="T20" fmla="*/ 43 w 251"/>
                <a:gd name="T21" fmla="*/ 48 h 319"/>
                <a:gd name="T22" fmla="*/ 31 w 251"/>
                <a:gd name="T23" fmla="*/ 58 h 319"/>
                <a:gd name="T24" fmla="*/ 21 w 251"/>
                <a:gd name="T25" fmla="*/ 67 h 319"/>
                <a:gd name="T26" fmla="*/ 11 w 251"/>
                <a:gd name="T27" fmla="*/ 76 h 319"/>
                <a:gd name="T28" fmla="*/ 6 w 251"/>
                <a:gd name="T29" fmla="*/ 83 h 319"/>
                <a:gd name="T30" fmla="*/ 1 w 251"/>
                <a:gd name="T31" fmla="*/ 88 h 319"/>
                <a:gd name="T32" fmla="*/ 0 w 251"/>
                <a:gd name="T33" fmla="*/ 89 h 319"/>
                <a:gd name="T34" fmla="*/ 198 w 251"/>
                <a:gd name="T35" fmla="*/ 319 h 319"/>
                <a:gd name="T36" fmla="*/ 200 w 251"/>
                <a:gd name="T37" fmla="*/ 317 h 319"/>
                <a:gd name="T38" fmla="*/ 206 w 251"/>
                <a:gd name="T39" fmla="*/ 311 h 319"/>
                <a:gd name="T40" fmla="*/ 213 w 251"/>
                <a:gd name="T41" fmla="*/ 303 h 319"/>
                <a:gd name="T42" fmla="*/ 221 w 251"/>
                <a:gd name="T43" fmla="*/ 298 h 319"/>
                <a:gd name="T44" fmla="*/ 230 w 251"/>
                <a:gd name="T45" fmla="*/ 292 h 319"/>
                <a:gd name="T46" fmla="*/ 240 w 251"/>
                <a:gd name="T47" fmla="*/ 288 h 319"/>
                <a:gd name="T48" fmla="*/ 248 w 251"/>
                <a:gd name="T49" fmla="*/ 286 h 319"/>
                <a:gd name="T50" fmla="*/ 251 w 251"/>
                <a:gd name="T51" fmla="*/ 285 h 319"/>
                <a:gd name="T52" fmla="*/ 137 w 251"/>
                <a:gd name="T53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1" h="319">
                  <a:moveTo>
                    <a:pt x="137" y="0"/>
                  </a:moveTo>
                  <a:lnTo>
                    <a:pt x="136" y="0"/>
                  </a:lnTo>
                  <a:lnTo>
                    <a:pt x="131" y="2"/>
                  </a:lnTo>
                  <a:lnTo>
                    <a:pt x="126" y="3"/>
                  </a:lnTo>
                  <a:lnTo>
                    <a:pt x="117" y="5"/>
                  </a:lnTo>
                  <a:lnTo>
                    <a:pt x="107" y="10"/>
                  </a:lnTo>
                  <a:lnTo>
                    <a:pt x="96" y="14"/>
                  </a:lnTo>
                  <a:lnTo>
                    <a:pt x="83" y="20"/>
                  </a:lnTo>
                  <a:lnTo>
                    <a:pt x="69" y="28"/>
                  </a:lnTo>
                  <a:lnTo>
                    <a:pt x="55" y="37"/>
                  </a:lnTo>
                  <a:lnTo>
                    <a:pt x="43" y="48"/>
                  </a:lnTo>
                  <a:lnTo>
                    <a:pt x="31" y="58"/>
                  </a:lnTo>
                  <a:lnTo>
                    <a:pt x="21" y="67"/>
                  </a:lnTo>
                  <a:lnTo>
                    <a:pt x="11" y="76"/>
                  </a:lnTo>
                  <a:lnTo>
                    <a:pt x="6" y="83"/>
                  </a:lnTo>
                  <a:lnTo>
                    <a:pt x="1" y="88"/>
                  </a:lnTo>
                  <a:lnTo>
                    <a:pt x="0" y="89"/>
                  </a:lnTo>
                  <a:lnTo>
                    <a:pt x="198" y="319"/>
                  </a:lnTo>
                  <a:lnTo>
                    <a:pt x="200" y="317"/>
                  </a:lnTo>
                  <a:lnTo>
                    <a:pt x="206" y="311"/>
                  </a:lnTo>
                  <a:lnTo>
                    <a:pt x="213" y="303"/>
                  </a:lnTo>
                  <a:lnTo>
                    <a:pt x="221" y="298"/>
                  </a:lnTo>
                  <a:lnTo>
                    <a:pt x="230" y="292"/>
                  </a:lnTo>
                  <a:lnTo>
                    <a:pt x="240" y="288"/>
                  </a:lnTo>
                  <a:lnTo>
                    <a:pt x="248" y="286"/>
                  </a:lnTo>
                  <a:lnTo>
                    <a:pt x="251" y="285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8"/>
            <p:cNvSpPr>
              <a:spLocks/>
            </p:cNvSpPr>
            <p:nvPr/>
          </p:nvSpPr>
          <p:spPr bwMode="auto">
            <a:xfrm>
              <a:off x="1042" y="2511"/>
              <a:ext cx="128" cy="159"/>
            </a:xfrm>
            <a:custGeom>
              <a:avLst/>
              <a:gdLst>
                <a:gd name="T0" fmla="*/ 121 w 256"/>
                <a:gd name="T1" fmla="*/ 318 h 318"/>
                <a:gd name="T2" fmla="*/ 123 w 256"/>
                <a:gd name="T3" fmla="*/ 318 h 318"/>
                <a:gd name="T4" fmla="*/ 127 w 256"/>
                <a:gd name="T5" fmla="*/ 316 h 318"/>
                <a:gd name="T6" fmla="*/ 133 w 256"/>
                <a:gd name="T7" fmla="*/ 314 h 318"/>
                <a:gd name="T8" fmla="*/ 142 w 256"/>
                <a:gd name="T9" fmla="*/ 312 h 318"/>
                <a:gd name="T10" fmla="*/ 151 w 256"/>
                <a:gd name="T11" fmla="*/ 307 h 318"/>
                <a:gd name="T12" fmla="*/ 163 w 256"/>
                <a:gd name="T13" fmla="*/ 303 h 318"/>
                <a:gd name="T14" fmla="*/ 176 w 256"/>
                <a:gd name="T15" fmla="*/ 296 h 318"/>
                <a:gd name="T16" fmla="*/ 189 w 256"/>
                <a:gd name="T17" fmla="*/ 288 h 318"/>
                <a:gd name="T18" fmla="*/ 203 w 256"/>
                <a:gd name="T19" fmla="*/ 278 h 318"/>
                <a:gd name="T20" fmla="*/ 216 w 256"/>
                <a:gd name="T21" fmla="*/ 268 h 318"/>
                <a:gd name="T22" fmla="*/ 227 w 256"/>
                <a:gd name="T23" fmla="*/ 258 h 318"/>
                <a:gd name="T24" fmla="*/ 237 w 256"/>
                <a:gd name="T25" fmla="*/ 247 h 318"/>
                <a:gd name="T26" fmla="*/ 245 w 256"/>
                <a:gd name="T27" fmla="*/ 239 h 318"/>
                <a:gd name="T28" fmla="*/ 252 w 256"/>
                <a:gd name="T29" fmla="*/ 231 h 318"/>
                <a:gd name="T30" fmla="*/ 255 w 256"/>
                <a:gd name="T31" fmla="*/ 227 h 318"/>
                <a:gd name="T32" fmla="*/ 256 w 256"/>
                <a:gd name="T33" fmla="*/ 226 h 318"/>
                <a:gd name="T34" fmla="*/ 52 w 256"/>
                <a:gd name="T35" fmla="*/ 0 h 318"/>
                <a:gd name="T36" fmla="*/ 50 w 256"/>
                <a:gd name="T37" fmla="*/ 2 h 318"/>
                <a:gd name="T38" fmla="*/ 45 w 256"/>
                <a:gd name="T39" fmla="*/ 8 h 318"/>
                <a:gd name="T40" fmla="*/ 38 w 256"/>
                <a:gd name="T41" fmla="*/ 16 h 318"/>
                <a:gd name="T42" fmla="*/ 30 w 256"/>
                <a:gd name="T43" fmla="*/ 23 h 318"/>
                <a:gd name="T44" fmla="*/ 22 w 256"/>
                <a:gd name="T45" fmla="*/ 29 h 318"/>
                <a:gd name="T46" fmla="*/ 12 w 256"/>
                <a:gd name="T47" fmla="*/ 33 h 318"/>
                <a:gd name="T48" fmla="*/ 4 w 256"/>
                <a:gd name="T49" fmla="*/ 36 h 318"/>
                <a:gd name="T50" fmla="*/ 0 w 256"/>
                <a:gd name="T51" fmla="*/ 37 h 318"/>
                <a:gd name="T52" fmla="*/ 121 w 256"/>
                <a:gd name="T53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6" h="318">
                  <a:moveTo>
                    <a:pt x="121" y="318"/>
                  </a:moveTo>
                  <a:lnTo>
                    <a:pt x="123" y="318"/>
                  </a:lnTo>
                  <a:lnTo>
                    <a:pt x="127" y="316"/>
                  </a:lnTo>
                  <a:lnTo>
                    <a:pt x="133" y="314"/>
                  </a:lnTo>
                  <a:lnTo>
                    <a:pt x="142" y="312"/>
                  </a:lnTo>
                  <a:lnTo>
                    <a:pt x="151" y="307"/>
                  </a:lnTo>
                  <a:lnTo>
                    <a:pt x="163" y="303"/>
                  </a:lnTo>
                  <a:lnTo>
                    <a:pt x="176" y="296"/>
                  </a:lnTo>
                  <a:lnTo>
                    <a:pt x="189" y="288"/>
                  </a:lnTo>
                  <a:lnTo>
                    <a:pt x="203" y="278"/>
                  </a:lnTo>
                  <a:lnTo>
                    <a:pt x="216" y="268"/>
                  </a:lnTo>
                  <a:lnTo>
                    <a:pt x="227" y="258"/>
                  </a:lnTo>
                  <a:lnTo>
                    <a:pt x="237" y="247"/>
                  </a:lnTo>
                  <a:lnTo>
                    <a:pt x="245" y="239"/>
                  </a:lnTo>
                  <a:lnTo>
                    <a:pt x="252" y="231"/>
                  </a:lnTo>
                  <a:lnTo>
                    <a:pt x="255" y="227"/>
                  </a:lnTo>
                  <a:lnTo>
                    <a:pt x="256" y="226"/>
                  </a:lnTo>
                  <a:lnTo>
                    <a:pt x="52" y="0"/>
                  </a:lnTo>
                  <a:lnTo>
                    <a:pt x="50" y="2"/>
                  </a:lnTo>
                  <a:lnTo>
                    <a:pt x="45" y="8"/>
                  </a:lnTo>
                  <a:lnTo>
                    <a:pt x="38" y="16"/>
                  </a:lnTo>
                  <a:lnTo>
                    <a:pt x="30" y="23"/>
                  </a:lnTo>
                  <a:lnTo>
                    <a:pt x="22" y="29"/>
                  </a:lnTo>
                  <a:lnTo>
                    <a:pt x="12" y="33"/>
                  </a:lnTo>
                  <a:lnTo>
                    <a:pt x="4" y="36"/>
                  </a:lnTo>
                  <a:lnTo>
                    <a:pt x="0" y="37"/>
                  </a:lnTo>
                  <a:lnTo>
                    <a:pt x="121" y="31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9"/>
            <p:cNvSpPr>
              <a:spLocks/>
            </p:cNvSpPr>
            <p:nvPr/>
          </p:nvSpPr>
          <p:spPr bwMode="auto">
            <a:xfrm>
              <a:off x="943" y="2199"/>
              <a:ext cx="40" cy="152"/>
            </a:xfrm>
            <a:custGeom>
              <a:avLst/>
              <a:gdLst>
                <a:gd name="T0" fmla="*/ 0 w 81"/>
                <a:gd name="T1" fmla="*/ 8 h 304"/>
                <a:gd name="T2" fmla="*/ 81 w 81"/>
                <a:gd name="T3" fmla="*/ 304 h 304"/>
                <a:gd name="T4" fmla="*/ 23 w 81"/>
                <a:gd name="T5" fmla="*/ 0 h 304"/>
                <a:gd name="T6" fmla="*/ 0 w 81"/>
                <a:gd name="T7" fmla="*/ 8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304">
                  <a:moveTo>
                    <a:pt x="0" y="8"/>
                  </a:moveTo>
                  <a:lnTo>
                    <a:pt x="81" y="304"/>
                  </a:lnTo>
                  <a:lnTo>
                    <a:pt x="23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30"/>
            <p:cNvSpPr>
              <a:spLocks/>
            </p:cNvSpPr>
            <p:nvPr/>
          </p:nvSpPr>
          <p:spPr bwMode="auto">
            <a:xfrm>
              <a:off x="1030" y="2534"/>
              <a:ext cx="45" cy="151"/>
            </a:xfrm>
            <a:custGeom>
              <a:avLst/>
              <a:gdLst>
                <a:gd name="T0" fmla="*/ 90 w 90"/>
                <a:gd name="T1" fmla="*/ 292 h 302"/>
                <a:gd name="T2" fmla="*/ 0 w 90"/>
                <a:gd name="T3" fmla="*/ 0 h 302"/>
                <a:gd name="T4" fmla="*/ 67 w 90"/>
                <a:gd name="T5" fmla="*/ 302 h 302"/>
                <a:gd name="T6" fmla="*/ 90 w 90"/>
                <a:gd name="T7" fmla="*/ 292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302">
                  <a:moveTo>
                    <a:pt x="90" y="292"/>
                  </a:moveTo>
                  <a:lnTo>
                    <a:pt x="0" y="0"/>
                  </a:lnTo>
                  <a:lnTo>
                    <a:pt x="67" y="302"/>
                  </a:lnTo>
                  <a:lnTo>
                    <a:pt x="90" y="292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31"/>
            <p:cNvSpPr>
              <a:spLocks/>
            </p:cNvSpPr>
            <p:nvPr/>
          </p:nvSpPr>
          <p:spPr bwMode="auto">
            <a:xfrm>
              <a:off x="1069" y="2243"/>
              <a:ext cx="113" cy="129"/>
            </a:xfrm>
            <a:custGeom>
              <a:avLst/>
              <a:gdLst>
                <a:gd name="T0" fmla="*/ 178 w 227"/>
                <a:gd name="T1" fmla="*/ 0 h 258"/>
                <a:gd name="T2" fmla="*/ 0 w 227"/>
                <a:gd name="T3" fmla="*/ 249 h 258"/>
                <a:gd name="T4" fmla="*/ 6 w 227"/>
                <a:gd name="T5" fmla="*/ 258 h 258"/>
                <a:gd name="T6" fmla="*/ 227 w 227"/>
                <a:gd name="T7" fmla="*/ 46 h 258"/>
                <a:gd name="T8" fmla="*/ 178 w 227"/>
                <a:gd name="T9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7" h="258">
                  <a:moveTo>
                    <a:pt x="178" y="0"/>
                  </a:moveTo>
                  <a:lnTo>
                    <a:pt x="0" y="249"/>
                  </a:lnTo>
                  <a:lnTo>
                    <a:pt x="6" y="258"/>
                  </a:lnTo>
                  <a:lnTo>
                    <a:pt x="227" y="46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32"/>
            <p:cNvSpPr>
              <a:spLocks/>
            </p:cNvSpPr>
            <p:nvPr/>
          </p:nvSpPr>
          <p:spPr bwMode="auto">
            <a:xfrm>
              <a:off x="815" y="2496"/>
              <a:ext cx="119" cy="124"/>
            </a:xfrm>
            <a:custGeom>
              <a:avLst/>
              <a:gdLst>
                <a:gd name="T0" fmla="*/ 45 w 238"/>
                <a:gd name="T1" fmla="*/ 247 h 247"/>
                <a:gd name="T2" fmla="*/ 238 w 238"/>
                <a:gd name="T3" fmla="*/ 9 h 247"/>
                <a:gd name="T4" fmla="*/ 232 w 238"/>
                <a:gd name="T5" fmla="*/ 0 h 247"/>
                <a:gd name="T6" fmla="*/ 0 w 238"/>
                <a:gd name="T7" fmla="*/ 200 h 247"/>
                <a:gd name="T8" fmla="*/ 45 w 238"/>
                <a:gd name="T9" fmla="*/ 247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8" h="247">
                  <a:moveTo>
                    <a:pt x="45" y="247"/>
                  </a:moveTo>
                  <a:lnTo>
                    <a:pt x="238" y="9"/>
                  </a:lnTo>
                  <a:lnTo>
                    <a:pt x="232" y="0"/>
                  </a:lnTo>
                  <a:lnTo>
                    <a:pt x="0" y="200"/>
                  </a:lnTo>
                  <a:lnTo>
                    <a:pt x="45" y="247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35"/>
            <p:cNvSpPr>
              <a:spLocks/>
            </p:cNvSpPr>
            <p:nvPr/>
          </p:nvSpPr>
          <p:spPr bwMode="auto">
            <a:xfrm>
              <a:off x="871" y="2242"/>
              <a:ext cx="78" cy="115"/>
            </a:xfrm>
            <a:custGeom>
              <a:avLst/>
              <a:gdLst>
                <a:gd name="T0" fmla="*/ 0 w 157"/>
                <a:gd name="T1" fmla="*/ 39 h 229"/>
                <a:gd name="T2" fmla="*/ 46 w 157"/>
                <a:gd name="T3" fmla="*/ 0 h 229"/>
                <a:gd name="T4" fmla="*/ 157 w 157"/>
                <a:gd name="T5" fmla="*/ 229 h 229"/>
                <a:gd name="T6" fmla="*/ 0 w 157"/>
                <a:gd name="T7" fmla="*/ 39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7" h="229">
                  <a:moveTo>
                    <a:pt x="0" y="39"/>
                  </a:moveTo>
                  <a:lnTo>
                    <a:pt x="46" y="0"/>
                  </a:lnTo>
                  <a:lnTo>
                    <a:pt x="157" y="22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36"/>
            <p:cNvSpPr>
              <a:spLocks/>
            </p:cNvSpPr>
            <p:nvPr/>
          </p:nvSpPr>
          <p:spPr bwMode="auto">
            <a:xfrm>
              <a:off x="1061" y="2534"/>
              <a:ext cx="83" cy="115"/>
            </a:xfrm>
            <a:custGeom>
              <a:avLst/>
              <a:gdLst>
                <a:gd name="T0" fmla="*/ 0 w 165"/>
                <a:gd name="T1" fmla="*/ 0 h 229"/>
                <a:gd name="T2" fmla="*/ 110 w 165"/>
                <a:gd name="T3" fmla="*/ 229 h 229"/>
                <a:gd name="T4" fmla="*/ 165 w 165"/>
                <a:gd name="T5" fmla="*/ 191 h 229"/>
                <a:gd name="T6" fmla="*/ 0 w 165"/>
                <a:gd name="T7" fmla="*/ 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5" h="229">
                  <a:moveTo>
                    <a:pt x="0" y="0"/>
                  </a:moveTo>
                  <a:lnTo>
                    <a:pt x="110" y="229"/>
                  </a:lnTo>
                  <a:lnTo>
                    <a:pt x="165" y="1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72" name="Picture 7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59" y="5155328"/>
            <a:ext cx="1163385" cy="1163385"/>
          </a:xfrm>
          <a:prstGeom prst="rect">
            <a:avLst/>
          </a:prstGeom>
        </p:spPr>
      </p:pic>
      <p:sp>
        <p:nvSpPr>
          <p:cNvPr id="73" name="TextBox 72"/>
          <p:cNvSpPr txBox="1"/>
          <p:nvPr/>
        </p:nvSpPr>
        <p:spPr>
          <a:xfrm>
            <a:off x="1894416" y="4028804"/>
            <a:ext cx="3263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vtks distress" panose="02000000000000000000" pitchFamily="2" charset="0"/>
              </a:rPr>
              <a:t>A free CD of this message will be available following the service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897731" y="5224808"/>
            <a:ext cx="3263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vtks distress" panose="02000000000000000000" pitchFamily="2" charset="0"/>
              </a:rPr>
              <a:t>It will also be available for podcast later this week at calvaryokc.com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368174" y="1270494"/>
            <a:ext cx="793141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463638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accent2">
                    <a:lumMod val="50000"/>
                  </a:schemeClr>
                </a:solidFill>
              </a:rPr>
              <a:t>Casting down </a:t>
            </a:r>
            <a:r>
              <a:rPr lang="en-US" sz="3000" dirty="0"/>
              <a:t>- </a:t>
            </a:r>
            <a:r>
              <a:rPr lang="en-US" sz="3000" i="1" dirty="0"/>
              <a:t>to remove by way of force</a:t>
            </a:r>
            <a:endParaRPr lang="en-US" sz="30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94455" y="1435340"/>
            <a:ext cx="825813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2575" indent="-282575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</a:rPr>
              <a:t> </a:t>
            </a:r>
            <a:r>
              <a:rPr lang="en-US" sz="3000" dirty="0"/>
              <a:t>Present participle - </a:t>
            </a:r>
            <a:r>
              <a:rPr lang="en-US" sz="3000" i="1" dirty="0"/>
              <a:t>casting down and to keep on casting down</a:t>
            </a:r>
            <a:endParaRPr lang="en-US" sz="3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74DB974-EE93-456C-922E-2B5B05C5433A}"/>
              </a:ext>
            </a:extLst>
          </p:cNvPr>
          <p:cNvSpPr txBox="1"/>
          <p:nvPr/>
        </p:nvSpPr>
        <p:spPr>
          <a:xfrm>
            <a:off x="501712" y="2828705"/>
            <a:ext cx="82581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Arguments</a:t>
            </a:r>
            <a:r>
              <a:rPr lang="en-US" sz="3200" dirty="0"/>
              <a:t> – </a:t>
            </a:r>
            <a:r>
              <a:rPr lang="en-US" sz="32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logimos</a:t>
            </a:r>
            <a:r>
              <a:rPr lang="en-US" sz="3200" b="1" i="1" cap="all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cap="all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(Logic)</a:t>
            </a:r>
            <a:endParaRPr lang="en-US" sz="4400" cap="all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273F4FC-6003-445E-8AA3-3F27E6A9AFAE}"/>
              </a:ext>
            </a:extLst>
          </p:cNvPr>
          <p:cNvSpPr txBox="1"/>
          <p:nvPr/>
        </p:nvSpPr>
        <p:spPr>
          <a:xfrm>
            <a:off x="501715" y="3358473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2575" indent="-282575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/>
              <a:t>NASB -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speculations</a:t>
            </a:r>
            <a:r>
              <a:rPr lang="en-US" sz="3200" dirty="0"/>
              <a:t>; KJV -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imaginations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7CF40C0-BBDF-4DDA-BE94-9194E347F024}"/>
              </a:ext>
            </a:extLst>
          </p:cNvPr>
          <p:cNvSpPr txBox="1"/>
          <p:nvPr/>
        </p:nvSpPr>
        <p:spPr>
          <a:xfrm>
            <a:off x="501715" y="4388990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High thing </a:t>
            </a:r>
            <a:r>
              <a:rPr lang="en-US" sz="3200" dirty="0"/>
              <a:t>- </a:t>
            </a:r>
            <a:r>
              <a:rPr lang="en-US" sz="32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hupsōma</a:t>
            </a:r>
            <a:r>
              <a:rPr lang="en-US" sz="3200" dirty="0"/>
              <a:t> – from word for </a:t>
            </a:r>
            <a:r>
              <a:rPr lang="en-US" sz="3200" i="1" dirty="0"/>
              <a:t>“exalt”</a:t>
            </a:r>
            <a:endParaRPr lang="en-US" sz="6600" b="1" i="1" cap="all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547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4" grpId="0"/>
      <p:bldP spid="24" grpId="1"/>
      <p:bldP spid="23" grpId="0"/>
      <p:bldP spid="23" grpId="1"/>
      <p:bldP spid="25" grpId="0"/>
      <p:bldP spid="25" grpId="1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Phil. 4:8 -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Finally, brethren, whatever things </a:t>
            </a:r>
            <a:r>
              <a:rPr lang="en-US" sz="3200" i="1" dirty="0">
                <a:solidFill>
                  <a:schemeClr val="accent2">
                    <a:lumMod val="50000"/>
                  </a:schemeClr>
                </a:solidFill>
              </a:rPr>
              <a:t>are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 true, whatever things </a:t>
            </a:r>
            <a:r>
              <a:rPr lang="en-US" sz="3200" i="1" dirty="0">
                <a:solidFill>
                  <a:schemeClr val="accent2">
                    <a:lumMod val="50000"/>
                  </a:schemeClr>
                </a:solidFill>
              </a:rPr>
              <a:t>are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 noble, whatever things </a:t>
            </a:r>
            <a:r>
              <a:rPr lang="en-US" sz="3200" i="1" dirty="0">
                <a:solidFill>
                  <a:schemeClr val="accent2">
                    <a:lumMod val="50000"/>
                  </a:schemeClr>
                </a:solidFill>
              </a:rPr>
              <a:t>are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 just, whatever things </a:t>
            </a:r>
            <a:r>
              <a:rPr lang="en-US" sz="3200" i="1" dirty="0">
                <a:solidFill>
                  <a:schemeClr val="accent2">
                    <a:lumMod val="50000"/>
                  </a:schemeClr>
                </a:solidFill>
              </a:rPr>
              <a:t>are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 pure, whatever things </a:t>
            </a:r>
            <a:r>
              <a:rPr lang="en-US" sz="3200" i="1" dirty="0">
                <a:solidFill>
                  <a:schemeClr val="accent2">
                    <a:lumMod val="50000"/>
                  </a:schemeClr>
                </a:solidFill>
              </a:rPr>
              <a:t>are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 lovely, whatever things </a:t>
            </a:r>
            <a:r>
              <a:rPr lang="en-US" sz="3200" i="1" dirty="0">
                <a:solidFill>
                  <a:schemeClr val="accent2">
                    <a:lumMod val="50000"/>
                  </a:schemeClr>
                </a:solidFill>
              </a:rPr>
              <a:t>are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 of good report, if </a:t>
            </a:r>
            <a:r>
              <a:rPr lang="en-US" sz="3200" i="1" dirty="0">
                <a:solidFill>
                  <a:schemeClr val="accent2">
                    <a:lumMod val="50000"/>
                  </a:schemeClr>
                </a:solidFill>
              </a:rPr>
              <a:t>there is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 any virtue and if there is anything praiseworthy—meditate on these things.</a:t>
            </a:r>
            <a:endParaRPr lang="en-US" sz="44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422960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872279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extLst>
              <a:ext uri="{FF2B5EF4-FFF2-40B4-BE49-F238E27FC236}">
                <a16:creationId xmlns:a16="http://schemas.microsoft.com/office/drawing/2014/main" id="{E309F7E9-AEF9-491D-83BF-9B74C76AC4C1}"/>
              </a:ext>
            </a:extLst>
          </p:cNvPr>
          <p:cNvSpPr txBox="1"/>
          <p:nvPr/>
        </p:nvSpPr>
        <p:spPr>
          <a:xfrm>
            <a:off x="3276946" y="1933935"/>
            <a:ext cx="450668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i="1" dirty="0">
                <a:latin typeface="GreeceBlack" panose="020B0600000000000000" pitchFamily="34" charset="0"/>
              </a:rPr>
              <a:t>Under hearing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AAB2619-25F2-4D68-BE7B-E611357FD70B}"/>
              </a:ext>
            </a:extLst>
          </p:cNvPr>
          <p:cNvSpPr txBox="1"/>
          <p:nvPr/>
        </p:nvSpPr>
        <p:spPr>
          <a:xfrm>
            <a:off x="4023157" y="1440264"/>
            <a:ext cx="55081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i="1" dirty="0">
                <a:latin typeface="GreeceBlack" panose="020B0600000000000000" pitchFamily="34" charset="0"/>
              </a:rPr>
              <a:t>Aside from hearing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9133C52-510C-4C4A-A65B-728E251541A0}"/>
              </a:ext>
            </a:extLst>
          </p:cNvPr>
          <p:cNvSpPr txBox="1"/>
          <p:nvPr/>
        </p:nvSpPr>
        <p:spPr>
          <a:xfrm>
            <a:off x="508972" y="1930720"/>
            <a:ext cx="33445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accent2">
                    <a:lumMod val="50000"/>
                  </a:schemeClr>
                </a:solidFill>
              </a:rPr>
              <a:t>obedience</a:t>
            </a:r>
            <a:r>
              <a:rPr lang="en-US" sz="3000" dirty="0"/>
              <a:t> -</a:t>
            </a:r>
            <a:endParaRPr lang="en-US" sz="3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3E459FA-315E-43B0-98C4-951202C3D2D9}"/>
              </a:ext>
            </a:extLst>
          </p:cNvPr>
          <p:cNvSpPr txBox="1"/>
          <p:nvPr/>
        </p:nvSpPr>
        <p:spPr>
          <a:xfrm>
            <a:off x="501712" y="1435343"/>
            <a:ext cx="39396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accent2">
                    <a:lumMod val="50000"/>
                  </a:schemeClr>
                </a:solidFill>
              </a:rPr>
              <a:t>Disobedience</a:t>
            </a:r>
            <a:r>
              <a:rPr lang="en-US" sz="3000" dirty="0"/>
              <a:t> -</a:t>
            </a:r>
            <a:endParaRPr lang="en-US" sz="3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accent2">
                    <a:lumMod val="50000"/>
                  </a:schemeClr>
                </a:solidFill>
              </a:rPr>
              <a:t>Punish</a:t>
            </a:r>
            <a:r>
              <a:rPr lang="en-US" sz="3000" dirty="0"/>
              <a:t> - </a:t>
            </a:r>
            <a:r>
              <a:rPr lang="en-US" sz="30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ekdikeō</a:t>
            </a:r>
            <a:r>
              <a:rPr lang="en-US" sz="3000" dirty="0"/>
              <a:t> – literally, </a:t>
            </a:r>
            <a:r>
              <a:rPr lang="en-US" sz="3000" i="1" dirty="0"/>
              <a:t>avenges</a:t>
            </a:r>
            <a:endParaRPr lang="en-US" sz="30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23" name="Oval 22"/>
          <p:cNvSpPr/>
          <p:nvPr/>
        </p:nvSpPr>
        <p:spPr>
          <a:xfrm>
            <a:off x="4831066" y="1392184"/>
            <a:ext cx="1182781" cy="670039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/>
          </a:p>
        </p:txBody>
      </p:sp>
      <p:sp>
        <p:nvSpPr>
          <p:cNvPr id="24" name="TextBox 23"/>
          <p:cNvSpPr txBox="1"/>
          <p:nvPr/>
        </p:nvSpPr>
        <p:spPr>
          <a:xfrm>
            <a:off x="494455" y="2412391"/>
            <a:ext cx="82581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sz="3000" dirty="0">
                <a:latin typeface="GreeceBlack" panose="020B0600000000000000" pitchFamily="34" charset="0"/>
              </a:rPr>
              <a:t> </a:t>
            </a:r>
            <a:r>
              <a:rPr lang="en-US" sz="30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akouō</a:t>
            </a:r>
            <a:r>
              <a:rPr lang="en-US" sz="3000" dirty="0"/>
              <a:t> – </a:t>
            </a:r>
            <a:r>
              <a:rPr lang="en-US" sz="3000" i="1" dirty="0"/>
              <a:t>to hear </a:t>
            </a:r>
            <a:r>
              <a:rPr lang="en-US" sz="3000" dirty="0"/>
              <a:t>(acoustic)</a:t>
            </a:r>
            <a:endParaRPr lang="en-US" sz="30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60544D9-B0C6-4138-B0C8-0B19835C8BA3}"/>
              </a:ext>
            </a:extLst>
          </p:cNvPr>
          <p:cNvSpPr/>
          <p:nvPr/>
        </p:nvSpPr>
        <p:spPr>
          <a:xfrm>
            <a:off x="4203163" y="1894814"/>
            <a:ext cx="1182781" cy="670039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89B614B-386E-48DB-B36A-E47108D679E7}"/>
              </a:ext>
            </a:extLst>
          </p:cNvPr>
          <p:cNvSpPr txBox="1"/>
          <p:nvPr/>
        </p:nvSpPr>
        <p:spPr>
          <a:xfrm>
            <a:off x="494457" y="2927649"/>
            <a:ext cx="82581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sz="3000" dirty="0">
                <a:latin typeface="GreeceBlack" panose="020B0600000000000000" pitchFamily="34" charset="0"/>
              </a:rPr>
              <a:t> </a:t>
            </a:r>
            <a:r>
              <a:rPr lang="en-US" sz="3000" b="1" i="1" cap="all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</a:t>
            </a:r>
            <a:r>
              <a:rPr lang="en-US" sz="3000" dirty="0"/>
              <a:t> – </a:t>
            </a:r>
            <a:r>
              <a:rPr lang="en-US" sz="3000" i="1" dirty="0"/>
              <a:t>aside from</a:t>
            </a:r>
            <a:endParaRPr lang="en-US" sz="30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2FE58EC4-D1A9-4DC9-AF1F-ADE3EA68B652}"/>
              </a:ext>
            </a:extLst>
          </p:cNvPr>
          <p:cNvSpPr/>
          <p:nvPr/>
        </p:nvSpPr>
        <p:spPr>
          <a:xfrm>
            <a:off x="4061428" y="1399442"/>
            <a:ext cx="1182781" cy="670039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2D334A6-BB25-471A-9957-40DC857BD567}"/>
              </a:ext>
            </a:extLst>
          </p:cNvPr>
          <p:cNvSpPr txBox="1"/>
          <p:nvPr/>
        </p:nvSpPr>
        <p:spPr>
          <a:xfrm>
            <a:off x="494460" y="3450160"/>
            <a:ext cx="82581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sz="3000" dirty="0">
                <a:latin typeface="GreeceBlack" panose="020B0600000000000000" pitchFamily="34" charset="0"/>
              </a:rPr>
              <a:t> </a:t>
            </a:r>
            <a:r>
              <a:rPr lang="en-US" sz="30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hupo</a:t>
            </a:r>
            <a:r>
              <a:rPr lang="en-US" sz="3000" dirty="0"/>
              <a:t> – </a:t>
            </a:r>
            <a:r>
              <a:rPr lang="en-US" sz="3000" i="1" dirty="0"/>
              <a:t>under</a:t>
            </a:r>
            <a:endParaRPr lang="en-US" sz="30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BCB241C-EC28-41F4-BEC8-3EC0E149F9F6}"/>
              </a:ext>
            </a:extLst>
          </p:cNvPr>
          <p:cNvSpPr/>
          <p:nvPr/>
        </p:nvSpPr>
        <p:spPr>
          <a:xfrm>
            <a:off x="3442183" y="1902074"/>
            <a:ext cx="1182781" cy="670039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9AE54B8-FB69-4DE1-B39F-F68099DC3E9C}"/>
              </a:ext>
            </a:extLst>
          </p:cNvPr>
          <p:cNvSpPr txBox="1"/>
          <p:nvPr/>
        </p:nvSpPr>
        <p:spPr>
          <a:xfrm>
            <a:off x="4059825" y="1429990"/>
            <a:ext cx="27359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parakoē</a:t>
            </a:r>
            <a:endParaRPr lang="en-US" sz="3000" b="1" cap="all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495EA90-9198-4D65-9037-45C714587B8A}"/>
              </a:ext>
            </a:extLst>
          </p:cNvPr>
          <p:cNvSpPr txBox="1"/>
          <p:nvPr/>
        </p:nvSpPr>
        <p:spPr>
          <a:xfrm>
            <a:off x="3373110" y="1925034"/>
            <a:ext cx="22367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hupakoē</a:t>
            </a:r>
            <a:endParaRPr lang="en-US" sz="3000" b="1" cap="all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955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5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26" grpId="0"/>
      <p:bldP spid="25" grpId="0"/>
      <p:bldP spid="2" grpId="0"/>
      <p:bldP spid="2" grpId="1"/>
      <p:bldP spid="23" grpId="0" animBg="1"/>
      <p:bldP spid="23" grpId="1" animBg="1"/>
      <p:bldP spid="24" grpId="0"/>
      <p:bldP spid="27" grpId="0" animBg="1"/>
      <p:bldP spid="27" grpId="1" animBg="1"/>
      <p:bldP spid="28" grpId="0"/>
      <p:bldP spid="29" grpId="0" animBg="1"/>
      <p:bldP spid="29" grpId="1" animBg="1"/>
      <p:bldP spid="30" grpId="0"/>
      <p:bldP spid="31" grpId="0" animBg="1"/>
      <p:bldP spid="31" grpId="1" animBg="1"/>
      <p:bldP spid="32" grpId="0"/>
      <p:bldP spid="32" grpId="1"/>
      <p:bldP spid="33" grpId="0"/>
      <p:bldP spid="33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accent2">
                    <a:lumMod val="50000"/>
                  </a:schemeClr>
                </a:solidFill>
              </a:rPr>
              <a:t>A. W. Tozer (1897-1963) - </a:t>
            </a:r>
            <a:r>
              <a:rPr lang="en-US" sz="3000" dirty="0"/>
              <a:t>“‘Christ in you, the hope of glory.’ I’m not afraid of the devil. The devil can handle me – he’s got judo I never heard of. But he can’t handle the One to whom I’m joined; he can’t handle the One to whom I’m united; he can’t handle the One whose nature dwells in my nature.”</a:t>
            </a:r>
            <a:endParaRPr lang="en-US" sz="30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491128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442568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Destruction</a:t>
            </a:r>
            <a:r>
              <a:rPr lang="en-US" sz="3200" dirty="0"/>
              <a:t> - </a:t>
            </a:r>
            <a:r>
              <a:rPr lang="en-US" sz="32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kathairesis</a:t>
            </a:r>
            <a:r>
              <a:rPr lang="en-US" sz="3200" dirty="0"/>
              <a:t> – same as v. 4 (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pulling down</a:t>
            </a:r>
            <a:r>
              <a:rPr lang="en-US" sz="3200" dirty="0"/>
              <a:t>)</a:t>
            </a:r>
            <a:endParaRPr lang="en-US" sz="44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454222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467894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They say </a:t>
            </a:r>
            <a:r>
              <a:rPr lang="en-US" sz="2800" dirty="0"/>
              <a:t>- literally </a:t>
            </a:r>
            <a:r>
              <a:rPr lang="en-US" sz="2800" i="1" dirty="0"/>
              <a:t>he says</a:t>
            </a:r>
            <a:r>
              <a:rPr lang="en-US" sz="2800" dirty="0"/>
              <a:t> (third person singular)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686424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760853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pic>
        <p:nvPicPr>
          <p:cNvPr id="1028" name="Picture 4" descr="Image result for kneeling monk clipart">
            <a:extLst>
              <a:ext uri="{FF2B5EF4-FFF2-40B4-BE49-F238E27FC236}">
                <a16:creationId xmlns:a16="http://schemas.microsoft.com/office/drawing/2014/main" id="{5C18AE9B-86E7-4CE2-B3C7-24E68FEDE0D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95" r="14190" b="4558"/>
          <a:stretch/>
        </p:blipFill>
        <p:spPr bwMode="auto">
          <a:xfrm>
            <a:off x="1028777" y="2776075"/>
            <a:ext cx="2195136" cy="3155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janitor clipart black and white">
            <a:extLst>
              <a:ext uri="{FF2B5EF4-FFF2-40B4-BE49-F238E27FC236}">
                <a16:creationId xmlns:a16="http://schemas.microsoft.com/office/drawing/2014/main" id="{B73C36B3-BF34-4A9F-9E07-E786132B25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38" b="16480"/>
          <a:stretch/>
        </p:blipFill>
        <p:spPr bwMode="auto">
          <a:xfrm>
            <a:off x="5875697" y="2448999"/>
            <a:ext cx="2148115" cy="335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4" descr="Image result for kneeling monk clipart">
            <a:extLst>
              <a:ext uri="{FF2B5EF4-FFF2-40B4-BE49-F238E27FC236}">
                <a16:creationId xmlns:a16="http://schemas.microsoft.com/office/drawing/2014/main" id="{66F6027C-2CF2-4FA0-88E3-7C11094C00F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95" r="14190" b="4558"/>
          <a:stretch/>
        </p:blipFill>
        <p:spPr bwMode="auto">
          <a:xfrm>
            <a:off x="2676154" y="1767327"/>
            <a:ext cx="2195136" cy="3155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Speech Bubble: Oval 36">
            <a:extLst>
              <a:ext uri="{FF2B5EF4-FFF2-40B4-BE49-F238E27FC236}">
                <a16:creationId xmlns:a16="http://schemas.microsoft.com/office/drawing/2014/main" id="{A09DD2B9-D3E7-441C-AD84-5911C2CF21BE}"/>
              </a:ext>
            </a:extLst>
          </p:cNvPr>
          <p:cNvSpPr/>
          <p:nvPr/>
        </p:nvSpPr>
        <p:spPr>
          <a:xfrm>
            <a:off x="4047845" y="326588"/>
            <a:ext cx="3171372" cy="1734456"/>
          </a:xfrm>
          <a:prstGeom prst="wedgeEllipseCallout">
            <a:avLst>
              <a:gd name="adj1" fmla="val -48818"/>
              <a:gd name="adj2" fmla="val 46049"/>
            </a:avLst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C4F0D9E-41AC-44B7-844F-D29326FF7561}"/>
              </a:ext>
            </a:extLst>
          </p:cNvPr>
          <p:cNvSpPr txBox="1"/>
          <p:nvPr/>
        </p:nvSpPr>
        <p:spPr>
          <a:xfrm>
            <a:off x="4142189" y="471732"/>
            <a:ext cx="301897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Oh, great one,</a:t>
            </a:r>
          </a:p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 am less than nothing! I don't exist and I never did. You are all there is!</a:t>
            </a:r>
          </a:p>
        </p:txBody>
      </p:sp>
      <p:sp>
        <p:nvSpPr>
          <p:cNvPr id="33" name="Speech Bubble: Oval 32">
            <a:extLst>
              <a:ext uri="{FF2B5EF4-FFF2-40B4-BE49-F238E27FC236}">
                <a16:creationId xmlns:a16="http://schemas.microsoft.com/office/drawing/2014/main" id="{2FE5A1BB-4C1E-4BE0-8776-DDB2F5E8FA82}"/>
              </a:ext>
            </a:extLst>
          </p:cNvPr>
          <p:cNvSpPr/>
          <p:nvPr/>
        </p:nvSpPr>
        <p:spPr>
          <a:xfrm>
            <a:off x="6150776" y="365758"/>
            <a:ext cx="2685145" cy="1581235"/>
          </a:xfrm>
          <a:prstGeom prst="wedgeEllipseCallout">
            <a:avLst>
              <a:gd name="adj1" fmla="val -15240"/>
              <a:gd name="adj2" fmla="val 85566"/>
            </a:avLst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22ED90E-6081-421B-83ED-FC0C9DC2D386}"/>
              </a:ext>
            </a:extLst>
          </p:cNvPr>
          <p:cNvSpPr txBox="1"/>
          <p:nvPr/>
        </p:nvSpPr>
        <p:spPr>
          <a:xfrm>
            <a:off x="6265630" y="560883"/>
            <a:ext cx="24949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Oh mighty one, I too am</a:t>
            </a:r>
          </a:p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nothing, you are everything.</a:t>
            </a:r>
          </a:p>
        </p:txBody>
      </p:sp>
      <p:sp>
        <p:nvSpPr>
          <p:cNvPr id="29" name="Speech Bubble: Oval 28">
            <a:extLst>
              <a:ext uri="{FF2B5EF4-FFF2-40B4-BE49-F238E27FC236}">
                <a16:creationId xmlns:a16="http://schemas.microsoft.com/office/drawing/2014/main" id="{41DE12D5-1CE7-42CB-BA5A-DD7D27034A7F}"/>
              </a:ext>
            </a:extLst>
          </p:cNvPr>
          <p:cNvSpPr/>
          <p:nvPr/>
        </p:nvSpPr>
        <p:spPr>
          <a:xfrm>
            <a:off x="348343" y="870857"/>
            <a:ext cx="2452914" cy="1640114"/>
          </a:xfrm>
          <a:prstGeom prst="wedgeEllipseCallout">
            <a:avLst>
              <a:gd name="adj1" fmla="val 11711"/>
              <a:gd name="adj2" fmla="val 66925"/>
            </a:avLst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219E937-5E51-4359-B38A-CB4F569CE771}"/>
              </a:ext>
            </a:extLst>
          </p:cNvPr>
          <p:cNvSpPr txBox="1"/>
          <p:nvPr/>
        </p:nvSpPr>
        <p:spPr>
          <a:xfrm>
            <a:off x="490017" y="950686"/>
            <a:ext cx="22206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Oh, Master,</a:t>
            </a:r>
          </a:p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 am nothing, I don't exist, all there is, is You.</a:t>
            </a:r>
          </a:p>
        </p:txBody>
      </p:sp>
      <p:sp>
        <p:nvSpPr>
          <p:cNvPr id="39" name="Speech Bubble: Oval 38">
            <a:extLst>
              <a:ext uri="{FF2B5EF4-FFF2-40B4-BE49-F238E27FC236}">
                <a16:creationId xmlns:a16="http://schemas.microsoft.com/office/drawing/2014/main" id="{EEE06ECD-970A-49EB-BE15-EDEA85DA48E9}"/>
              </a:ext>
            </a:extLst>
          </p:cNvPr>
          <p:cNvSpPr/>
          <p:nvPr/>
        </p:nvSpPr>
        <p:spPr>
          <a:xfrm>
            <a:off x="1451429" y="449940"/>
            <a:ext cx="2358572" cy="1582057"/>
          </a:xfrm>
          <a:prstGeom prst="wedgeEllipseCallout">
            <a:avLst>
              <a:gd name="adj1" fmla="val -16904"/>
              <a:gd name="adj2" fmla="val 86650"/>
            </a:avLst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EFFE5B5-F968-429F-8019-43CFA98D8459}"/>
              </a:ext>
            </a:extLst>
          </p:cNvPr>
          <p:cNvSpPr txBox="1"/>
          <p:nvPr/>
        </p:nvSpPr>
        <p:spPr>
          <a:xfrm>
            <a:off x="1531260" y="667652"/>
            <a:ext cx="22206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Humph! How dare he! Look who thinks he’s nothing!</a:t>
            </a:r>
          </a:p>
        </p:txBody>
      </p:sp>
    </p:spTree>
    <p:extLst>
      <p:ext uri="{BB962C8B-B14F-4D97-AF65-F5344CB8AC3E}">
        <p14:creationId xmlns:p14="http://schemas.microsoft.com/office/powerpoint/2010/main" val="53875583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7" grpId="1" animBg="1"/>
      <p:bldP spid="38" grpId="0"/>
      <p:bldP spid="38" grpId="1"/>
      <p:bldP spid="33" grpId="0" animBg="1"/>
      <p:bldP spid="33" grpId="1" animBg="1"/>
      <p:bldP spid="31" grpId="0"/>
      <p:bldP spid="31" grpId="1"/>
      <p:bldP spid="29" grpId="0" animBg="1"/>
      <p:bldP spid="29" grpId="1" animBg="1"/>
      <p:bldP spid="30" grpId="0"/>
      <p:bldP spid="30" grpId="1"/>
      <p:bldP spid="39" grpId="0" animBg="1"/>
      <p:bldP spid="4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Warren Wiersbe (b. 1929) -</a:t>
            </a:r>
            <a:r>
              <a:rPr lang="en-US" sz="3200" dirty="0"/>
              <a:t> “The difference between Paul and the Judaizers was this: Paul used his authority to build up the church, while the Judaizers used the church to build up their authority.”</a:t>
            </a:r>
            <a:endParaRPr lang="en-US" sz="4400" dirty="0"/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822306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55444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695776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Meekness</a:t>
            </a:r>
            <a:r>
              <a:rPr lang="en-US" sz="3200" dirty="0"/>
              <a:t> - power under control</a:t>
            </a:r>
            <a:endParaRPr lang="en-US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pic>
        <p:nvPicPr>
          <p:cNvPr id="2052" name="Picture 4" descr="Related image">
            <a:extLst>
              <a:ext uri="{FF2B5EF4-FFF2-40B4-BE49-F238E27FC236}">
                <a16:creationId xmlns:a16="http://schemas.microsoft.com/office/drawing/2014/main" id="{CD7FA369-D744-44B4-93E0-8B4A8C6A62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4474">
            <a:off x="2758916" y="1048798"/>
            <a:ext cx="4479245" cy="4785517"/>
          </a:xfrm>
          <a:prstGeom prst="rect">
            <a:avLst/>
          </a:prstGeom>
          <a:noFill/>
          <a:effectLst>
            <a:outerShdw blurRad="127000" dist="317500" dir="2700000" algn="tl" rotWithShape="0">
              <a:prstClr val="black">
                <a:alpha val="3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0365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73102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Merrihew Standard Version -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Even though we live in these physical bodies, we don’t resort to our physical resources to win the war.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749539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861479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Warfare</a:t>
            </a:r>
            <a:r>
              <a:rPr lang="en-US" sz="3200" dirty="0"/>
              <a:t> - </a:t>
            </a:r>
            <a:r>
              <a:rPr lang="en-US" sz="32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strateia</a:t>
            </a:r>
            <a:r>
              <a:rPr lang="en-US" sz="3200" dirty="0"/>
              <a:t> – </a:t>
            </a:r>
            <a:r>
              <a:rPr lang="en-US" sz="3200" i="1" dirty="0"/>
              <a:t>strategy</a:t>
            </a:r>
            <a:endParaRPr lang="en-US" sz="48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94455" y="1036196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Strongholds</a:t>
            </a:r>
            <a:r>
              <a:rPr lang="en-US" sz="3200" dirty="0"/>
              <a:t> - NASB,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fortresses</a:t>
            </a:r>
            <a:r>
              <a:rPr lang="en-US" sz="3200" dirty="0"/>
              <a:t> (castles)</a:t>
            </a:r>
            <a:endParaRPr lang="en-US" sz="48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570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694374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1st Corinthians">
      <a:dk1>
        <a:sysClr val="windowText" lastClr="000000"/>
      </a:dk1>
      <a:lt1>
        <a:srgbClr val="00000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1st Corinthians">
      <a:majorFont>
        <a:latin typeface="GreeceBlack"/>
        <a:ea typeface=""/>
        <a:cs typeface=""/>
      </a:majorFont>
      <a:minorFont>
        <a:latin typeface="GreeceBlac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600" dirty="0">
            <a:latin typeface="GreeceBlack" panose="020B0600000000000000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B75D458B-4520-4C04-9BD2-2F14E7EB1725}" vid="{24813694-28C0-46ED-939C-05299D134B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2_Corinthians</Template>
  <TotalTime>3101</TotalTime>
  <Words>792</Words>
  <Application>Microsoft Office PowerPoint</Application>
  <PresentationFormat>On-screen Show (4:3)</PresentationFormat>
  <Paragraphs>411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GreeceBlack</vt:lpstr>
      <vt:lpstr>Aaron</vt:lpstr>
      <vt:lpstr>Times New Roman</vt:lpstr>
      <vt:lpstr>vtks distress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Merrihew</dc:creator>
  <cp:lastModifiedBy>Ken Merrihew</cp:lastModifiedBy>
  <cp:revision>26</cp:revision>
  <dcterms:created xsi:type="dcterms:W3CDTF">2017-09-21T17:21:08Z</dcterms:created>
  <dcterms:modified xsi:type="dcterms:W3CDTF">2017-09-23T21:12:08Z</dcterms:modified>
</cp:coreProperties>
</file>