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75" r:id="rId7"/>
    <p:sldId id="276" r:id="rId8"/>
    <p:sldId id="263" r:id="rId9"/>
    <p:sldId id="264" r:id="rId10"/>
    <p:sldId id="265" r:id="rId11"/>
    <p:sldId id="277" r:id="rId12"/>
    <p:sldId id="268" r:id="rId13"/>
    <p:sldId id="261" r:id="rId14"/>
    <p:sldId id="267" r:id="rId15"/>
    <p:sldId id="262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embeddedFontLst>
    <p:embeddedFont>
      <p:font typeface="GreeceBlack" panose="020B0600000000000000" pitchFamily="34" charset="0"/>
      <p:regular r:id="rId23"/>
    </p:embeddedFont>
    <p:embeddedFont>
      <p:font typeface="Aaron" panose="02020900000000000000" pitchFamily="18" charset="0"/>
      <p:bold r:id="rId24"/>
    </p:embeddedFont>
    <p:embeddedFont>
      <p:font typeface="vtks distress" panose="02000000000000000000" pitchFamily="2" charset="0"/>
      <p:regular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2" autoAdjust="0"/>
    <p:restoredTop sz="94660"/>
  </p:normalViewPr>
  <p:slideViewPr>
    <p:cSldViewPr snapToGrid="0">
      <p:cViewPr>
        <p:scale>
          <a:sx n="57" d="100"/>
          <a:sy n="57" d="100"/>
        </p:scale>
        <p:origin x="1217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Merrihew" userId="bcb7a1e886d99f07" providerId="LiveId" clId="{70EF9BB5-2650-4B3C-AF4F-FAE88326D659}"/>
    <pc:docChg chg="undo custSel addSld delSld modSld sldOrd">
      <pc:chgData name="Ken Merrihew" userId="bcb7a1e886d99f07" providerId="LiveId" clId="{70EF9BB5-2650-4B3C-AF4F-FAE88326D659}" dt="2017-09-23T20:39:45.915" v="1544"/>
      <pc:docMkLst>
        <pc:docMk/>
      </pc:docMkLst>
      <pc:sldChg chg="modSp modTransition">
        <pc:chgData name="Ken Merrihew" userId="bcb7a1e886d99f07" providerId="LiveId" clId="{70EF9BB5-2650-4B3C-AF4F-FAE88326D659}" dt="2017-09-22T23:21:24.690" v="1390"/>
        <pc:sldMkLst>
          <pc:docMk/>
          <pc:sldMk cId="920365120" sldId="257"/>
        </pc:sldMkLst>
        <pc:picChg chg="mod">
          <ac:chgData name="Ken Merrihew" userId="bcb7a1e886d99f07" providerId="LiveId" clId="{70EF9BB5-2650-4B3C-AF4F-FAE88326D659}" dt="2017-09-22T18:09:42.641" v="1234" actId="14100"/>
          <ac:picMkLst>
            <pc:docMk/>
            <pc:sldMk cId="920365120" sldId="257"/>
            <ac:picMk id="2052" creationId="{CD7FA369-D744-44B4-93E0-8B4A8C6A62D6}"/>
          </ac:picMkLst>
        </pc:picChg>
      </pc:sldChg>
      <pc:sldChg chg="modSp ord modTransition">
        <pc:chgData name="Ken Merrihew" userId="bcb7a1e886d99f07" providerId="LiveId" clId="{70EF9BB5-2650-4B3C-AF4F-FAE88326D659}" dt="2017-09-22T23:21:27.792" v="1391"/>
        <pc:sldMkLst>
          <pc:docMk/>
          <pc:sldMk cId="538755833" sldId="259"/>
        </pc:sldMkLst>
        <pc:spChg chg="ord">
          <ac:chgData name="Ken Merrihew" userId="bcb7a1e886d99f07" providerId="LiveId" clId="{70EF9BB5-2650-4B3C-AF4F-FAE88326D659}" dt="2017-09-22T19:27:19.161" v="1267" actId="166"/>
          <ac:spMkLst>
            <pc:docMk/>
            <pc:sldMk cId="538755833" sldId="259"/>
            <ac:spMk id="29" creationId="{41DE12D5-1CE7-42CB-BA5A-DD7D27034A7F}"/>
          </ac:spMkLst>
        </pc:spChg>
        <pc:spChg chg="mod ord">
          <ac:chgData name="Ken Merrihew" userId="bcb7a1e886d99f07" providerId="LiveId" clId="{70EF9BB5-2650-4B3C-AF4F-FAE88326D659}" dt="2017-09-22T19:27:36.288" v="1272" actId="1037"/>
          <ac:spMkLst>
            <pc:docMk/>
            <pc:sldMk cId="538755833" sldId="259"/>
            <ac:spMk id="30" creationId="{0219E937-5E51-4359-B38A-CB4F569CE771}"/>
          </ac:spMkLst>
        </pc:spChg>
        <pc:spChg chg="mod">
          <ac:chgData name="Ken Merrihew" userId="bcb7a1e886d99f07" providerId="LiveId" clId="{70EF9BB5-2650-4B3C-AF4F-FAE88326D659}" dt="2017-09-22T19:31:27.674" v="1378" actId="1036"/>
          <ac:spMkLst>
            <pc:docMk/>
            <pc:sldMk cId="538755833" sldId="259"/>
            <ac:spMk id="31" creationId="{622ED90E-6081-421B-83ED-FC0C9DC2D386}"/>
          </ac:spMkLst>
        </pc:spChg>
        <pc:spChg chg="mod">
          <ac:chgData name="Ken Merrihew" userId="bcb7a1e886d99f07" providerId="LiveId" clId="{70EF9BB5-2650-4B3C-AF4F-FAE88326D659}" dt="2017-09-22T19:31:27.674" v="1378" actId="1036"/>
          <ac:spMkLst>
            <pc:docMk/>
            <pc:sldMk cId="538755833" sldId="259"/>
            <ac:spMk id="33" creationId="{2FE5A1BB-4C1E-4BE0-8776-DDB2F5E8FA82}"/>
          </ac:spMkLst>
        </pc:spChg>
        <pc:spChg chg="mod">
          <ac:chgData name="Ken Merrihew" userId="bcb7a1e886d99f07" providerId="LiveId" clId="{70EF9BB5-2650-4B3C-AF4F-FAE88326D659}" dt="2017-09-22T19:30:31.627" v="1305" actId="14100"/>
          <ac:spMkLst>
            <pc:docMk/>
            <pc:sldMk cId="538755833" sldId="259"/>
            <ac:spMk id="37" creationId="{A09DD2B9-D3E7-441C-AD84-5911C2CF21BE}"/>
          </ac:spMkLst>
        </pc:spChg>
        <pc:spChg chg="mod">
          <ac:chgData name="Ken Merrihew" userId="bcb7a1e886d99f07" providerId="LiveId" clId="{70EF9BB5-2650-4B3C-AF4F-FAE88326D659}" dt="2017-09-22T19:30:12.901" v="1304" actId="1038"/>
          <ac:spMkLst>
            <pc:docMk/>
            <pc:sldMk cId="538755833" sldId="259"/>
            <ac:spMk id="38" creationId="{6C4F0D9E-41AC-44B7-844F-D29326FF7561}"/>
          </ac:spMkLst>
        </pc:spChg>
        <pc:spChg chg="ord">
          <ac:chgData name="Ken Merrihew" userId="bcb7a1e886d99f07" providerId="LiveId" clId="{70EF9BB5-2650-4B3C-AF4F-FAE88326D659}" dt="2017-09-22T19:27:58.928" v="1275" actId="166"/>
          <ac:spMkLst>
            <pc:docMk/>
            <pc:sldMk cId="538755833" sldId="259"/>
            <ac:spMk id="39" creationId="{EEE06ECD-970A-49EB-BE15-EDEA85DA48E9}"/>
          </ac:spMkLst>
        </pc:spChg>
        <pc:spChg chg="mod ord">
          <ac:chgData name="Ken Merrihew" userId="bcb7a1e886d99f07" providerId="LiveId" clId="{70EF9BB5-2650-4B3C-AF4F-FAE88326D659}" dt="2017-09-22T19:27:58.928" v="1275" actId="166"/>
          <ac:spMkLst>
            <pc:docMk/>
            <pc:sldMk cId="538755833" sldId="259"/>
            <ac:spMk id="40" creationId="{EEFFE5B5-F968-429F-8019-43CFA98D8459}"/>
          </ac:spMkLst>
        </pc:spChg>
        <pc:picChg chg="mod">
          <ac:chgData name="Ken Merrihew" userId="bcb7a1e886d99f07" providerId="LiveId" clId="{70EF9BB5-2650-4B3C-AF4F-FAE88326D659}" dt="2017-09-22T19:31:06.458" v="1347" actId="1036"/>
          <ac:picMkLst>
            <pc:docMk/>
            <pc:sldMk cId="538755833" sldId="259"/>
            <ac:picMk id="1030" creationId="{B73C36B3-BF34-4A9F-9E07-E786132B25D0}"/>
          </ac:picMkLst>
        </pc:picChg>
      </pc:sldChg>
      <pc:sldChg chg="ord">
        <pc:chgData name="Ken Merrihew" userId="bcb7a1e886d99f07" providerId="LiveId" clId="{70EF9BB5-2650-4B3C-AF4F-FAE88326D659}" dt="2017-09-22T23:21:18.960" v="1389"/>
        <pc:sldMkLst>
          <pc:docMk/>
          <pc:sldMk cId="3695776576" sldId="260"/>
        </pc:sldMkLst>
      </pc:sldChg>
      <pc:sldChg chg="addSp delSp modSp ord addAnim delAnim modAnim">
        <pc:chgData name="Ken Merrihew" userId="bcb7a1e886d99f07" providerId="LiveId" clId="{70EF9BB5-2650-4B3C-AF4F-FAE88326D659}" dt="2017-09-23T20:39:45.915" v="1544"/>
        <pc:sldMkLst>
          <pc:docMk/>
          <pc:sldMk cId="452955014" sldId="261"/>
        </pc:sldMkLst>
        <pc:spChg chg="mod">
          <ac:chgData name="Ken Merrihew" userId="bcb7a1e886d99f07" providerId="LiveId" clId="{70EF9BB5-2650-4B3C-AF4F-FAE88326D659}" dt="2017-09-22T16:50:57.298" v="936" actId="255"/>
          <ac:spMkLst>
            <pc:docMk/>
            <pc:sldMk cId="452955014" sldId="261"/>
            <ac:spMk id="2" creationId="{00000000-0000-0000-0000-000000000000}"/>
          </ac:spMkLst>
        </pc:spChg>
        <pc:spChg chg="add del mod">
          <ac:chgData name="Ken Merrihew" userId="bcb7a1e886d99f07" providerId="LiveId" clId="{70EF9BB5-2650-4B3C-AF4F-FAE88326D659}" dt="2017-09-22T16:42:13.391" v="626" actId="478"/>
          <ac:spMkLst>
            <pc:docMk/>
            <pc:sldMk cId="452955014" sldId="261"/>
            <ac:spMk id="3" creationId="{FEB62AC9-F872-4F55-9CED-1784B5114336}"/>
          </ac:spMkLst>
        </pc:spChg>
        <pc:spChg chg="mod">
          <ac:chgData name="Ken Merrihew" userId="bcb7a1e886d99f07" providerId="LiveId" clId="{70EF9BB5-2650-4B3C-AF4F-FAE88326D659}" dt="2017-09-22T16:51:29.164" v="946" actId="1035"/>
          <ac:spMkLst>
            <pc:docMk/>
            <pc:sldMk cId="452955014" sldId="261"/>
            <ac:spMk id="23" creationId="{00000000-0000-0000-0000-000000000000}"/>
          </ac:spMkLst>
        </pc:spChg>
        <pc:spChg chg="mod">
          <ac:chgData name="Ken Merrihew" userId="bcb7a1e886d99f07" providerId="LiveId" clId="{70EF9BB5-2650-4B3C-AF4F-FAE88326D659}" dt="2017-09-22T16:55:39.139" v="1122" actId="1035"/>
          <ac:spMkLst>
            <pc:docMk/>
            <pc:sldMk cId="452955014" sldId="261"/>
            <ac:spMk id="24" creationId="{00000000-0000-0000-0000-000000000000}"/>
          </ac:spMkLst>
        </pc:spChg>
        <pc:spChg chg="add mod ord">
          <ac:chgData name="Ken Merrihew" userId="bcb7a1e886d99f07" providerId="LiveId" clId="{70EF9BB5-2650-4B3C-AF4F-FAE88326D659}" dt="2017-09-22T16:51:29.164" v="946" actId="1035"/>
          <ac:spMkLst>
            <pc:docMk/>
            <pc:sldMk cId="452955014" sldId="261"/>
            <ac:spMk id="25" creationId="{F3E459FA-315E-43B0-98C4-951202C3D2D9}"/>
          </ac:spMkLst>
        </pc:spChg>
        <pc:spChg chg="add mod ord">
          <ac:chgData name="Ken Merrihew" userId="bcb7a1e886d99f07" providerId="LiveId" clId="{70EF9BB5-2650-4B3C-AF4F-FAE88326D659}" dt="2017-09-22T16:52:37.065" v="1007" actId="1035"/>
          <ac:spMkLst>
            <pc:docMk/>
            <pc:sldMk cId="452955014" sldId="261"/>
            <ac:spMk id="26" creationId="{89133C52-510C-4C4A-A65B-728E251541A0}"/>
          </ac:spMkLst>
        </pc:spChg>
        <pc:spChg chg="add mod">
          <ac:chgData name="Ken Merrihew" userId="bcb7a1e886d99f07" providerId="LiveId" clId="{70EF9BB5-2650-4B3C-AF4F-FAE88326D659}" dt="2017-09-22T16:56:57.186" v="1179" actId="1037"/>
          <ac:spMkLst>
            <pc:docMk/>
            <pc:sldMk cId="452955014" sldId="261"/>
            <ac:spMk id="27" creationId="{360544D9-B0C6-4138-B0C8-0B19835C8BA3}"/>
          </ac:spMkLst>
        </pc:spChg>
        <pc:spChg chg="add mod">
          <ac:chgData name="Ken Merrihew" userId="bcb7a1e886d99f07" providerId="LiveId" clId="{70EF9BB5-2650-4B3C-AF4F-FAE88326D659}" dt="2017-09-22T16:55:39.139" v="1122" actId="1035"/>
          <ac:spMkLst>
            <pc:docMk/>
            <pc:sldMk cId="452955014" sldId="261"/>
            <ac:spMk id="28" creationId="{689B614B-386E-48DB-B36A-E47108D679E7}"/>
          </ac:spMkLst>
        </pc:spChg>
        <pc:spChg chg="add mod">
          <ac:chgData name="Ken Merrihew" userId="bcb7a1e886d99f07" providerId="LiveId" clId="{70EF9BB5-2650-4B3C-AF4F-FAE88326D659}" dt="2017-09-22T16:52:22.572" v="1002" actId="1037"/>
          <ac:spMkLst>
            <pc:docMk/>
            <pc:sldMk cId="452955014" sldId="261"/>
            <ac:spMk id="29" creationId="{2FE58EC4-D1A9-4DC9-AF1F-ADE3EA68B652}"/>
          </ac:spMkLst>
        </pc:spChg>
        <pc:spChg chg="add mod">
          <ac:chgData name="Ken Merrihew" userId="bcb7a1e886d99f07" providerId="LiveId" clId="{70EF9BB5-2650-4B3C-AF4F-FAE88326D659}" dt="2017-09-22T16:55:39.139" v="1122" actId="1035"/>
          <ac:spMkLst>
            <pc:docMk/>
            <pc:sldMk cId="452955014" sldId="261"/>
            <ac:spMk id="30" creationId="{12D334A6-BB25-471A-9957-40DC857BD567}"/>
          </ac:spMkLst>
        </pc:spChg>
        <pc:spChg chg="add mod">
          <ac:chgData name="Ken Merrihew" userId="bcb7a1e886d99f07" providerId="LiveId" clId="{70EF9BB5-2650-4B3C-AF4F-FAE88326D659}" dt="2017-09-22T19:09:36.978" v="1258" actId="1037"/>
          <ac:spMkLst>
            <pc:docMk/>
            <pc:sldMk cId="452955014" sldId="261"/>
            <ac:spMk id="31" creationId="{6BCB241C-EC28-41F4-BEC8-3EC0E149F9F6}"/>
          </ac:spMkLst>
        </pc:spChg>
        <pc:spChg chg="add mod">
          <ac:chgData name="Ken Merrihew" userId="bcb7a1e886d99f07" providerId="LiveId" clId="{70EF9BB5-2650-4B3C-AF4F-FAE88326D659}" dt="2017-09-23T20:38:35.517" v="1423" actId="1035"/>
          <ac:spMkLst>
            <pc:docMk/>
            <pc:sldMk cId="452955014" sldId="261"/>
            <ac:spMk id="32" creationId="{79AE54B8-FB69-4DE1-B39F-F68099DC3E9C}"/>
          </ac:spMkLst>
        </pc:spChg>
        <pc:spChg chg="add mod">
          <ac:chgData name="Ken Merrihew" userId="bcb7a1e886d99f07" providerId="LiveId" clId="{70EF9BB5-2650-4B3C-AF4F-FAE88326D659}" dt="2017-09-22T16:56:17.614" v="1149" actId="1036"/>
          <ac:spMkLst>
            <pc:docMk/>
            <pc:sldMk cId="452955014" sldId="261"/>
            <ac:spMk id="33" creationId="{1495EA90-9198-4D65-9037-45C714587B8A}"/>
          </ac:spMkLst>
        </pc:spChg>
        <pc:spChg chg="add mod ord">
          <ac:chgData name="Ken Merrihew" userId="bcb7a1e886d99f07" providerId="LiveId" clId="{70EF9BB5-2650-4B3C-AF4F-FAE88326D659}" dt="2017-09-23T20:39:34.511" v="1542" actId="167"/>
          <ac:spMkLst>
            <pc:docMk/>
            <pc:sldMk cId="452955014" sldId="261"/>
            <ac:spMk id="34" creationId="{E309F7E9-AEF9-491D-83BF-9B74C76AC4C1}"/>
          </ac:spMkLst>
        </pc:spChg>
        <pc:spChg chg="add mod ord">
          <ac:chgData name="Ken Merrihew" userId="bcb7a1e886d99f07" providerId="LiveId" clId="{70EF9BB5-2650-4B3C-AF4F-FAE88326D659}" dt="2017-09-23T20:39:28.994" v="1541" actId="167"/>
          <ac:spMkLst>
            <pc:docMk/>
            <pc:sldMk cId="452955014" sldId="261"/>
            <ac:spMk id="35" creationId="{EAAB2619-25F2-4D68-BE7B-E611357FD70B}"/>
          </ac:spMkLst>
        </pc:spChg>
      </pc:sldChg>
      <pc:sldChg chg="ord">
        <pc:chgData name="Ken Merrihew" userId="bcb7a1e886d99f07" providerId="LiveId" clId="{70EF9BB5-2650-4B3C-AF4F-FAE88326D659}" dt="2017-09-22T19:06:50.906" v="1250"/>
        <pc:sldMkLst>
          <pc:docMk/>
          <pc:sldMk cId="3442568484" sldId="262"/>
        </pc:sldMkLst>
      </pc:sldChg>
      <pc:sldChg chg="modSp">
        <pc:chgData name="Ken Merrihew" userId="bcb7a1e886d99f07" providerId="LiveId" clId="{70EF9BB5-2650-4B3C-AF4F-FAE88326D659}" dt="2017-09-22T18:38:56.280" v="1248"/>
        <pc:sldMkLst>
          <pc:docMk/>
          <pc:sldMk cId="3001547944" sldId="265"/>
        </pc:sldMkLst>
        <pc:spChg chg="mod">
          <ac:chgData name="Ken Merrihew" userId="bcb7a1e886d99f07" providerId="LiveId" clId="{70EF9BB5-2650-4B3C-AF4F-FAE88326D659}" dt="2017-09-22T18:38:56.280" v="1248"/>
          <ac:spMkLst>
            <pc:docMk/>
            <pc:sldMk cId="3001547944" sldId="265"/>
            <ac:spMk id="23" creationId="{574DB974-EE93-456C-922E-2B5B05C5433A}"/>
          </ac:spMkLst>
        </pc:spChg>
      </pc:sldChg>
      <pc:sldChg chg="del">
        <pc:chgData name="Ken Merrihew" userId="bcb7a1e886d99f07" providerId="LiveId" clId="{70EF9BB5-2650-4B3C-AF4F-FAE88326D659}" dt="2017-09-22T19:07:43.690" v="1252" actId="2696"/>
        <pc:sldMkLst>
          <pc:docMk/>
          <pc:sldMk cId="3794210558" sldId="266"/>
        </pc:sldMkLst>
      </pc:sldChg>
      <pc:sldChg chg="ord">
        <pc:chgData name="Ken Merrihew" userId="bcb7a1e886d99f07" providerId="LiveId" clId="{70EF9BB5-2650-4B3C-AF4F-FAE88326D659}" dt="2017-09-22T19:07:41.810" v="1251"/>
        <pc:sldMkLst>
          <pc:docMk/>
          <pc:sldMk cId="1491128091" sldId="267"/>
        </pc:sldMkLst>
      </pc:sldChg>
      <pc:sldChg chg="ord">
        <pc:chgData name="Ken Merrihew" userId="bcb7a1e886d99f07" providerId="LiveId" clId="{70EF9BB5-2650-4B3C-AF4F-FAE88326D659}" dt="2017-09-22T19:06:17.448" v="1249"/>
        <pc:sldMkLst>
          <pc:docMk/>
          <pc:sldMk cId="1872279765" sldId="268"/>
        </pc:sldMkLst>
      </pc:sldChg>
      <pc:sldChg chg="modSp">
        <pc:chgData name="Ken Merrihew" userId="bcb7a1e886d99f07" providerId="LiveId" clId="{70EF9BB5-2650-4B3C-AF4F-FAE88326D659}" dt="2017-09-22T19:15:03.631" v="1261"/>
        <pc:sldMkLst>
          <pc:docMk/>
          <pc:sldMk cId="454222315" sldId="269"/>
        </pc:sldMkLst>
        <pc:spChg chg="mod">
          <ac:chgData name="Ken Merrihew" userId="bcb7a1e886d99f07" providerId="LiveId" clId="{70EF9BB5-2650-4B3C-AF4F-FAE88326D659}" dt="2017-09-22T19:15:03.631" v="1261"/>
          <ac:spMkLst>
            <pc:docMk/>
            <pc:sldMk cId="454222315" sldId="269"/>
            <ac:spMk id="2" creationId="{00000000-0000-0000-0000-000000000000}"/>
          </ac:spMkLst>
        </pc:spChg>
      </pc:sldChg>
      <pc:sldChg chg="delSp modSp add delAnim modAnim">
        <pc:chgData name="Ken Merrihew" userId="bcb7a1e886d99f07" providerId="LiveId" clId="{70EF9BB5-2650-4B3C-AF4F-FAE88326D659}" dt="2017-09-22T23:20:53.932" v="1388"/>
        <pc:sldMkLst>
          <pc:docMk/>
          <pc:sldMk cId="2422960286" sldId="277"/>
        </pc:sldMkLst>
        <pc:spChg chg="mod">
          <ac:chgData name="Ken Merrihew" userId="bcb7a1e886d99f07" providerId="LiveId" clId="{70EF9BB5-2650-4B3C-AF4F-FAE88326D659}" dt="2017-09-22T23:20:49.360" v="1387"/>
          <ac:spMkLst>
            <pc:docMk/>
            <pc:sldMk cId="2422960286" sldId="277"/>
            <ac:spMk id="2" creationId="{00000000-0000-0000-0000-000000000000}"/>
          </ac:spMkLst>
        </pc:spChg>
        <pc:spChg chg="del">
          <ac:chgData name="Ken Merrihew" userId="bcb7a1e886d99f07" providerId="LiveId" clId="{70EF9BB5-2650-4B3C-AF4F-FAE88326D659}" dt="2017-09-22T23:20:26.568" v="1380" actId="478"/>
          <ac:spMkLst>
            <pc:docMk/>
            <pc:sldMk cId="2422960286" sldId="277"/>
            <ac:spMk id="23" creationId="{574DB974-EE93-456C-922E-2B5B05C5433A}"/>
          </ac:spMkLst>
        </pc:spChg>
        <pc:spChg chg="del">
          <ac:chgData name="Ken Merrihew" userId="bcb7a1e886d99f07" providerId="LiveId" clId="{70EF9BB5-2650-4B3C-AF4F-FAE88326D659}" dt="2017-09-22T23:20:26.568" v="1380" actId="478"/>
          <ac:spMkLst>
            <pc:docMk/>
            <pc:sldMk cId="2422960286" sldId="277"/>
            <ac:spMk id="24" creationId="{00000000-0000-0000-0000-000000000000}"/>
          </ac:spMkLst>
        </pc:spChg>
        <pc:spChg chg="del">
          <ac:chgData name="Ken Merrihew" userId="bcb7a1e886d99f07" providerId="LiveId" clId="{70EF9BB5-2650-4B3C-AF4F-FAE88326D659}" dt="2017-09-22T23:20:26.568" v="1380" actId="478"/>
          <ac:spMkLst>
            <pc:docMk/>
            <pc:sldMk cId="2422960286" sldId="277"/>
            <ac:spMk id="25" creationId="{5273F4FC-6003-445E-8AA3-3F27E6A9AFAE}"/>
          </ac:spMkLst>
        </pc:spChg>
        <pc:spChg chg="del">
          <ac:chgData name="Ken Merrihew" userId="bcb7a1e886d99f07" providerId="LiveId" clId="{70EF9BB5-2650-4B3C-AF4F-FAE88326D659}" dt="2017-09-22T23:20:26.568" v="1380" actId="478"/>
          <ac:spMkLst>
            <pc:docMk/>
            <pc:sldMk cId="2422960286" sldId="277"/>
            <ac:spMk id="26" creationId="{17CF40C0-BBDF-4DDA-BE94-9194E347F0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8745" y="1328550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9653" y="12833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27762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53624" y="3336359"/>
            <a:ext cx="3011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vtks distress" panose="02000000000000000000" pitchFamily="2" charset="0"/>
              </a:rPr>
              <a:t>1</a:t>
            </a:r>
            <a:r>
              <a:rPr lang="en-US" sz="8000" dirty="0">
                <a:latin typeface="Aaron" panose="02020900000000000000" pitchFamily="18" charset="0"/>
              </a:rPr>
              <a:t>.</a:t>
            </a:r>
            <a:r>
              <a:rPr lang="en-US" sz="8000" dirty="0">
                <a:latin typeface="vtks distress" panose="02000000000000000000" pitchFamily="2" charset="0"/>
              </a:rPr>
              <a:t>1</a:t>
            </a:r>
            <a:r>
              <a:rPr lang="en-US" sz="8000" dirty="0">
                <a:latin typeface="Aaron" panose="02020900000000000000" pitchFamily="18" charset="0"/>
              </a:rPr>
              <a:t>-</a:t>
            </a:r>
            <a:r>
              <a:rPr lang="en-US" sz="8000" dirty="0">
                <a:latin typeface="vtks distress" panose="02000000000000000000" pitchFamily="2" charset="0"/>
              </a:rPr>
              <a:t>11</a:t>
            </a: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A free CD of this message will be available following the service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It will also be available for podcast later this week at calvaryokc.com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68174" y="1270494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Casting down </a:t>
            </a:r>
            <a:r>
              <a:rPr lang="en-US" sz="3000" dirty="0"/>
              <a:t>- </a:t>
            </a:r>
            <a:r>
              <a:rPr lang="en-US" sz="3000" i="1" dirty="0"/>
              <a:t>to remove by way of force</a:t>
            </a:r>
            <a:endParaRPr lang="en-US" sz="3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435340"/>
            <a:ext cx="82581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/>
              <a:t>Present participle - </a:t>
            </a:r>
            <a:r>
              <a:rPr lang="en-US" sz="3000" i="1" dirty="0"/>
              <a:t>casting down and to keep on casting down</a:t>
            </a:r>
            <a:endParaRPr lang="en-US" sz="3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4DB974-EE93-456C-922E-2B5B05C5433A}"/>
              </a:ext>
            </a:extLst>
          </p:cNvPr>
          <p:cNvSpPr txBox="1"/>
          <p:nvPr/>
        </p:nvSpPr>
        <p:spPr>
          <a:xfrm>
            <a:off x="501712" y="2828705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Arguments</a:t>
            </a:r>
            <a:r>
              <a:rPr lang="en-US" sz="3200" dirty="0"/>
              <a:t> –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logimos</a:t>
            </a:r>
            <a:r>
              <a:rPr lang="en-US" sz="32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cap="all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(Logic)</a:t>
            </a:r>
            <a:endParaRPr lang="en-US" sz="4400" cap="all" dirty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273F4FC-6003-445E-8AA3-3F27E6A9AFAE}"/>
              </a:ext>
            </a:extLst>
          </p:cNvPr>
          <p:cNvSpPr txBox="1"/>
          <p:nvPr/>
        </p:nvSpPr>
        <p:spPr>
          <a:xfrm>
            <a:off x="501715" y="3358473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/>
              <a:t>NASB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speculations</a:t>
            </a:r>
            <a:r>
              <a:rPr lang="en-US" sz="3200" dirty="0"/>
              <a:t>; KJV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imaginations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7CF40C0-BBDF-4DDA-BE94-9194E347F024}"/>
              </a:ext>
            </a:extLst>
          </p:cNvPr>
          <p:cNvSpPr txBox="1"/>
          <p:nvPr/>
        </p:nvSpPr>
        <p:spPr>
          <a:xfrm>
            <a:off x="501715" y="4388990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High thing </a:t>
            </a:r>
            <a:r>
              <a:rPr lang="en-US" sz="3200" dirty="0"/>
              <a:t>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hupsōma</a:t>
            </a:r>
            <a:r>
              <a:rPr lang="en-US" sz="3200" dirty="0"/>
              <a:t> – from word for </a:t>
            </a:r>
            <a:r>
              <a:rPr lang="en-US" sz="3200" i="1" dirty="0"/>
              <a:t>“exalt”</a:t>
            </a:r>
            <a:endParaRPr lang="en-US" sz="6600" b="1" i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4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4" grpId="0"/>
      <p:bldP spid="24" grpId="1"/>
      <p:bldP spid="23" grpId="0"/>
      <p:bldP spid="23" grpId="1"/>
      <p:bldP spid="25" grpId="0"/>
      <p:bldP spid="25" grpId="1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Phil. 4:8 -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Finally, brethren, whatever things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true, whatever things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noble, whatever things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just, whatever things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pure, whatever things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lovely, whatever things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are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of good report, if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there is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any virtue and if there is anything praiseworthy—meditate on these things.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2296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7227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E309F7E9-AEF9-491D-83BF-9B74C76AC4C1}"/>
              </a:ext>
            </a:extLst>
          </p:cNvPr>
          <p:cNvSpPr txBox="1"/>
          <p:nvPr/>
        </p:nvSpPr>
        <p:spPr>
          <a:xfrm>
            <a:off x="3276946" y="1933935"/>
            <a:ext cx="450668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latin typeface="GreeceBlack" panose="020B0600000000000000" pitchFamily="34" charset="0"/>
              </a:rPr>
              <a:t>Under hearing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AAB2619-25F2-4D68-BE7B-E611357FD70B}"/>
              </a:ext>
            </a:extLst>
          </p:cNvPr>
          <p:cNvSpPr txBox="1"/>
          <p:nvPr/>
        </p:nvSpPr>
        <p:spPr>
          <a:xfrm>
            <a:off x="4023157" y="1440264"/>
            <a:ext cx="55081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latin typeface="GreeceBlack" panose="020B0600000000000000" pitchFamily="34" charset="0"/>
              </a:rPr>
              <a:t>Aside from hearing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9133C52-510C-4C4A-A65B-728E251541A0}"/>
              </a:ext>
            </a:extLst>
          </p:cNvPr>
          <p:cNvSpPr txBox="1"/>
          <p:nvPr/>
        </p:nvSpPr>
        <p:spPr>
          <a:xfrm>
            <a:off x="508972" y="1930720"/>
            <a:ext cx="33445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obedience</a:t>
            </a:r>
            <a:r>
              <a:rPr lang="en-US" sz="3000" dirty="0"/>
              <a:t> -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E459FA-315E-43B0-98C4-951202C3D2D9}"/>
              </a:ext>
            </a:extLst>
          </p:cNvPr>
          <p:cNvSpPr txBox="1"/>
          <p:nvPr/>
        </p:nvSpPr>
        <p:spPr>
          <a:xfrm>
            <a:off x="501712" y="1435343"/>
            <a:ext cx="39396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Disobedience</a:t>
            </a:r>
            <a:r>
              <a:rPr lang="en-US" sz="3000" dirty="0"/>
              <a:t> -</a:t>
            </a:r>
            <a:endParaRPr lang="en-US" sz="3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Punish</a:t>
            </a:r>
            <a:r>
              <a:rPr lang="en-US" sz="3000" dirty="0"/>
              <a:t> - </a:t>
            </a:r>
            <a:r>
              <a:rPr lang="en-US" sz="30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ekdikeō</a:t>
            </a:r>
            <a:r>
              <a:rPr lang="en-US" sz="3000" dirty="0"/>
              <a:t> – literally, </a:t>
            </a:r>
            <a:r>
              <a:rPr lang="en-US" sz="3000" i="1" dirty="0"/>
              <a:t>avenges</a:t>
            </a:r>
            <a:endParaRPr lang="en-US" sz="3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Oval 22"/>
          <p:cNvSpPr/>
          <p:nvPr/>
        </p:nvSpPr>
        <p:spPr>
          <a:xfrm>
            <a:off x="4831066" y="1392184"/>
            <a:ext cx="1182781" cy="67003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24" name="TextBox 23"/>
          <p:cNvSpPr txBox="1"/>
          <p:nvPr/>
        </p:nvSpPr>
        <p:spPr>
          <a:xfrm>
            <a:off x="494455" y="2412391"/>
            <a:ext cx="8258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000" dirty="0">
                <a:latin typeface="GreeceBlack" panose="020B0600000000000000" pitchFamily="34" charset="0"/>
              </a:rPr>
              <a:t> </a:t>
            </a:r>
            <a:r>
              <a:rPr lang="en-US" sz="30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akouō</a:t>
            </a:r>
            <a:r>
              <a:rPr lang="en-US" sz="3000" dirty="0"/>
              <a:t> – </a:t>
            </a:r>
            <a:r>
              <a:rPr lang="en-US" sz="3000" i="1" dirty="0"/>
              <a:t>to hear </a:t>
            </a:r>
            <a:r>
              <a:rPr lang="en-US" sz="3000" dirty="0"/>
              <a:t>(acoustic)</a:t>
            </a:r>
            <a:endParaRPr lang="en-US" sz="3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360544D9-B0C6-4138-B0C8-0B19835C8BA3}"/>
              </a:ext>
            </a:extLst>
          </p:cNvPr>
          <p:cNvSpPr/>
          <p:nvPr/>
        </p:nvSpPr>
        <p:spPr>
          <a:xfrm>
            <a:off x="4203163" y="1894814"/>
            <a:ext cx="1182781" cy="67003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89B614B-386E-48DB-B36A-E47108D679E7}"/>
              </a:ext>
            </a:extLst>
          </p:cNvPr>
          <p:cNvSpPr txBox="1"/>
          <p:nvPr/>
        </p:nvSpPr>
        <p:spPr>
          <a:xfrm>
            <a:off x="494457" y="2927649"/>
            <a:ext cx="8258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000" dirty="0">
                <a:latin typeface="GreeceBlack" panose="020B0600000000000000" pitchFamily="34" charset="0"/>
              </a:rPr>
              <a:t> </a:t>
            </a:r>
            <a:r>
              <a:rPr lang="en-US" sz="30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en-US" sz="3000" dirty="0"/>
              <a:t> – </a:t>
            </a:r>
            <a:r>
              <a:rPr lang="en-US" sz="3000" i="1" dirty="0"/>
              <a:t>aside from</a:t>
            </a:r>
            <a:endParaRPr lang="en-US" sz="3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FE58EC4-D1A9-4DC9-AF1F-ADE3EA68B652}"/>
              </a:ext>
            </a:extLst>
          </p:cNvPr>
          <p:cNvSpPr/>
          <p:nvPr/>
        </p:nvSpPr>
        <p:spPr>
          <a:xfrm>
            <a:off x="4061428" y="1399442"/>
            <a:ext cx="1182781" cy="67003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2D334A6-BB25-471A-9957-40DC857BD567}"/>
              </a:ext>
            </a:extLst>
          </p:cNvPr>
          <p:cNvSpPr txBox="1"/>
          <p:nvPr/>
        </p:nvSpPr>
        <p:spPr>
          <a:xfrm>
            <a:off x="494460" y="3450160"/>
            <a:ext cx="8258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000" dirty="0">
                <a:latin typeface="GreeceBlack" panose="020B0600000000000000" pitchFamily="34" charset="0"/>
              </a:rPr>
              <a:t> </a:t>
            </a:r>
            <a:r>
              <a:rPr lang="en-US" sz="30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hupo</a:t>
            </a:r>
            <a:r>
              <a:rPr lang="en-US" sz="3000" dirty="0"/>
              <a:t> – </a:t>
            </a:r>
            <a:r>
              <a:rPr lang="en-US" sz="3000" i="1" dirty="0"/>
              <a:t>under</a:t>
            </a:r>
            <a:endParaRPr lang="en-US" sz="3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BCB241C-EC28-41F4-BEC8-3EC0E149F9F6}"/>
              </a:ext>
            </a:extLst>
          </p:cNvPr>
          <p:cNvSpPr/>
          <p:nvPr/>
        </p:nvSpPr>
        <p:spPr>
          <a:xfrm>
            <a:off x="3442183" y="1902074"/>
            <a:ext cx="1182781" cy="670039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AE54B8-FB69-4DE1-B39F-F68099DC3E9C}"/>
              </a:ext>
            </a:extLst>
          </p:cNvPr>
          <p:cNvSpPr txBox="1"/>
          <p:nvPr/>
        </p:nvSpPr>
        <p:spPr>
          <a:xfrm>
            <a:off x="4059825" y="1429990"/>
            <a:ext cx="273594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parakoē</a:t>
            </a:r>
            <a:endParaRPr lang="en-US" sz="30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95EA90-9198-4D65-9037-45C714587B8A}"/>
              </a:ext>
            </a:extLst>
          </p:cNvPr>
          <p:cNvSpPr txBox="1"/>
          <p:nvPr/>
        </p:nvSpPr>
        <p:spPr>
          <a:xfrm>
            <a:off x="3373110" y="1925034"/>
            <a:ext cx="22367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hupakoē</a:t>
            </a:r>
            <a:endParaRPr lang="en-US" sz="30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95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26" grpId="0"/>
      <p:bldP spid="25" grpId="0"/>
      <p:bldP spid="2" grpId="0"/>
      <p:bldP spid="2" grpId="1"/>
      <p:bldP spid="23" grpId="0" animBg="1"/>
      <p:bldP spid="23" grpId="1" animBg="1"/>
      <p:bldP spid="24" grpId="0"/>
      <p:bldP spid="27" grpId="0" animBg="1"/>
      <p:bldP spid="27" grpId="1" animBg="1"/>
      <p:bldP spid="28" grpId="0"/>
      <p:bldP spid="29" grpId="0" animBg="1"/>
      <p:bldP spid="29" grpId="1" animBg="1"/>
      <p:bldP spid="30" grpId="0"/>
      <p:bldP spid="31" grpId="0" animBg="1"/>
      <p:bldP spid="31" grpId="1" animBg="1"/>
      <p:bldP spid="32" grpId="0"/>
      <p:bldP spid="32" grpId="1"/>
      <p:bldP spid="33" grpId="0"/>
      <p:bldP spid="3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A. W. Tozer (1897-1963) - </a:t>
            </a:r>
            <a:r>
              <a:rPr lang="en-US" sz="3000" dirty="0"/>
              <a:t>“‘Christ in you, the hope of glory.’ I’m not afraid of the devil. The devil can handle me – he’s got judo I never heard of. But he can’t handle the One to whom I’m joined; he can’t handle the One to whom I’m united; he can’t handle the One whose nature dwells in my nature.”</a:t>
            </a:r>
            <a:endParaRPr lang="en-US" sz="30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9112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425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Destruction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kathairesis</a:t>
            </a:r>
            <a:r>
              <a:rPr lang="en-US" sz="3200" dirty="0"/>
              <a:t> – same as v. 4 (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pulling down</a:t>
            </a:r>
            <a:r>
              <a:rPr lang="en-US" sz="3200" dirty="0"/>
              <a:t>)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5422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6789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They say </a:t>
            </a:r>
            <a:r>
              <a:rPr lang="en-US" sz="2800" dirty="0"/>
              <a:t>- literally </a:t>
            </a:r>
            <a:r>
              <a:rPr lang="en-US" sz="2800" i="1" dirty="0"/>
              <a:t>he says</a:t>
            </a:r>
            <a:r>
              <a:rPr lang="en-US" sz="2800" dirty="0"/>
              <a:t> (third person singular)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8642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6085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pic>
        <p:nvPicPr>
          <p:cNvPr id="1028" name="Picture 4" descr="Image result for kneeling monk clipart">
            <a:extLst>
              <a:ext uri="{FF2B5EF4-FFF2-40B4-BE49-F238E27FC236}">
                <a16:creationId xmlns:a16="http://schemas.microsoft.com/office/drawing/2014/main" id="{5C18AE9B-86E7-4CE2-B3C7-24E68FEDE0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5" r="14190" b="4558"/>
          <a:stretch/>
        </p:blipFill>
        <p:spPr bwMode="auto">
          <a:xfrm>
            <a:off x="1028777" y="2776075"/>
            <a:ext cx="2195136" cy="315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janitor clipart black and white">
            <a:extLst>
              <a:ext uri="{FF2B5EF4-FFF2-40B4-BE49-F238E27FC236}">
                <a16:creationId xmlns:a16="http://schemas.microsoft.com/office/drawing/2014/main" id="{B73C36B3-BF34-4A9F-9E07-E786132B25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38" b="16480"/>
          <a:stretch/>
        </p:blipFill>
        <p:spPr bwMode="auto">
          <a:xfrm>
            <a:off x="5875697" y="2448999"/>
            <a:ext cx="2148115" cy="335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kneeling monk clipart">
            <a:extLst>
              <a:ext uri="{FF2B5EF4-FFF2-40B4-BE49-F238E27FC236}">
                <a16:creationId xmlns:a16="http://schemas.microsoft.com/office/drawing/2014/main" id="{66F6027C-2CF2-4FA0-88E3-7C11094C0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95" r="14190" b="4558"/>
          <a:stretch/>
        </p:blipFill>
        <p:spPr bwMode="auto">
          <a:xfrm>
            <a:off x="2676154" y="1767327"/>
            <a:ext cx="2195136" cy="3155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Speech Bubble: Oval 36">
            <a:extLst>
              <a:ext uri="{FF2B5EF4-FFF2-40B4-BE49-F238E27FC236}">
                <a16:creationId xmlns:a16="http://schemas.microsoft.com/office/drawing/2014/main" id="{A09DD2B9-D3E7-441C-AD84-5911C2CF21BE}"/>
              </a:ext>
            </a:extLst>
          </p:cNvPr>
          <p:cNvSpPr/>
          <p:nvPr/>
        </p:nvSpPr>
        <p:spPr>
          <a:xfrm>
            <a:off x="4047845" y="326588"/>
            <a:ext cx="3171372" cy="1734456"/>
          </a:xfrm>
          <a:prstGeom prst="wedgeEllipseCallout">
            <a:avLst>
              <a:gd name="adj1" fmla="val -48818"/>
              <a:gd name="adj2" fmla="val 46049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C4F0D9E-41AC-44B7-844F-D29326FF7561}"/>
              </a:ext>
            </a:extLst>
          </p:cNvPr>
          <p:cNvSpPr txBox="1"/>
          <p:nvPr/>
        </p:nvSpPr>
        <p:spPr>
          <a:xfrm>
            <a:off x="4142189" y="471732"/>
            <a:ext cx="30189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Oh, great one,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 am less than nothing! I don't exist and I never did. You are all there is!</a:t>
            </a:r>
          </a:p>
        </p:txBody>
      </p:sp>
      <p:sp>
        <p:nvSpPr>
          <p:cNvPr id="33" name="Speech Bubble: Oval 32">
            <a:extLst>
              <a:ext uri="{FF2B5EF4-FFF2-40B4-BE49-F238E27FC236}">
                <a16:creationId xmlns:a16="http://schemas.microsoft.com/office/drawing/2014/main" id="{2FE5A1BB-4C1E-4BE0-8776-DDB2F5E8FA82}"/>
              </a:ext>
            </a:extLst>
          </p:cNvPr>
          <p:cNvSpPr/>
          <p:nvPr/>
        </p:nvSpPr>
        <p:spPr>
          <a:xfrm>
            <a:off x="6150776" y="365758"/>
            <a:ext cx="2685145" cy="1581235"/>
          </a:xfrm>
          <a:prstGeom prst="wedgeEllipseCallout">
            <a:avLst>
              <a:gd name="adj1" fmla="val -15240"/>
              <a:gd name="adj2" fmla="val 85566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22ED90E-6081-421B-83ED-FC0C9DC2D386}"/>
              </a:ext>
            </a:extLst>
          </p:cNvPr>
          <p:cNvSpPr txBox="1"/>
          <p:nvPr/>
        </p:nvSpPr>
        <p:spPr>
          <a:xfrm>
            <a:off x="6265630" y="560883"/>
            <a:ext cx="2494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Oh mighty one, I too am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nothing, you are everything.</a:t>
            </a:r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41DE12D5-1CE7-42CB-BA5A-DD7D27034A7F}"/>
              </a:ext>
            </a:extLst>
          </p:cNvPr>
          <p:cNvSpPr/>
          <p:nvPr/>
        </p:nvSpPr>
        <p:spPr>
          <a:xfrm>
            <a:off x="348343" y="870857"/>
            <a:ext cx="2452914" cy="1640114"/>
          </a:xfrm>
          <a:prstGeom prst="wedgeEllipseCallout">
            <a:avLst>
              <a:gd name="adj1" fmla="val 11711"/>
              <a:gd name="adj2" fmla="val 66925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219E937-5E51-4359-B38A-CB4F569CE771}"/>
              </a:ext>
            </a:extLst>
          </p:cNvPr>
          <p:cNvSpPr txBox="1"/>
          <p:nvPr/>
        </p:nvSpPr>
        <p:spPr>
          <a:xfrm>
            <a:off x="490017" y="950686"/>
            <a:ext cx="2220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Oh, Master,</a:t>
            </a:r>
          </a:p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 am nothing, I don't exist, all there is, is You.</a:t>
            </a:r>
          </a:p>
        </p:txBody>
      </p:sp>
      <p:sp>
        <p:nvSpPr>
          <p:cNvPr id="39" name="Speech Bubble: Oval 38">
            <a:extLst>
              <a:ext uri="{FF2B5EF4-FFF2-40B4-BE49-F238E27FC236}">
                <a16:creationId xmlns:a16="http://schemas.microsoft.com/office/drawing/2014/main" id="{EEE06ECD-970A-49EB-BE15-EDEA85DA48E9}"/>
              </a:ext>
            </a:extLst>
          </p:cNvPr>
          <p:cNvSpPr/>
          <p:nvPr/>
        </p:nvSpPr>
        <p:spPr>
          <a:xfrm>
            <a:off x="1451429" y="449940"/>
            <a:ext cx="2358572" cy="1582057"/>
          </a:xfrm>
          <a:prstGeom prst="wedgeEllipseCallout">
            <a:avLst>
              <a:gd name="adj1" fmla="val -16904"/>
              <a:gd name="adj2" fmla="val 86650"/>
            </a:avLst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EFFE5B5-F968-429F-8019-43CFA98D8459}"/>
              </a:ext>
            </a:extLst>
          </p:cNvPr>
          <p:cNvSpPr txBox="1"/>
          <p:nvPr/>
        </p:nvSpPr>
        <p:spPr>
          <a:xfrm>
            <a:off x="1531260" y="667652"/>
            <a:ext cx="2220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Humph! How dare he! Look who thinks he’s nothing!</a:t>
            </a:r>
          </a:p>
        </p:txBody>
      </p:sp>
    </p:spTree>
    <p:extLst>
      <p:ext uri="{BB962C8B-B14F-4D97-AF65-F5344CB8AC3E}">
        <p14:creationId xmlns:p14="http://schemas.microsoft.com/office/powerpoint/2010/main" val="5387558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/>
      <p:bldP spid="38" grpId="1"/>
      <p:bldP spid="33" grpId="0" animBg="1"/>
      <p:bldP spid="33" grpId="1" animBg="1"/>
      <p:bldP spid="31" grpId="0"/>
      <p:bldP spid="31" grpId="1"/>
      <p:bldP spid="29" grpId="0" animBg="1"/>
      <p:bldP spid="29" grpId="1" animBg="1"/>
      <p:bldP spid="30" grpId="0"/>
      <p:bldP spid="30" grpId="1"/>
      <p:bldP spid="39" grpId="0" animBg="1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Warren Wiersbe (b. 1929) -</a:t>
            </a:r>
            <a:r>
              <a:rPr lang="en-US" sz="3200" dirty="0"/>
              <a:t> “The difference between Paul and the Judaizers was this: Paul used his authority to build up the church, while the Judaizers used the church to build up their authority.”</a:t>
            </a:r>
            <a:endParaRPr lang="en-US" sz="4400" dirty="0"/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8223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54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9577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Meekness</a:t>
            </a:r>
            <a:r>
              <a:rPr lang="en-US" sz="3200" dirty="0"/>
              <a:t> - power under control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CD7FA369-D744-44B4-93E0-8B4A8C6A6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474">
            <a:off x="2758916" y="1048798"/>
            <a:ext cx="4479245" cy="4785517"/>
          </a:xfrm>
          <a:prstGeom prst="rect">
            <a:avLst/>
          </a:prstGeom>
          <a:noFill/>
          <a:effectLst>
            <a:outerShdw blurRad="127000" dist="317500" dir="2700000" algn="tl" rotWithShape="0">
              <a:prstClr val="black">
                <a:alpha val="3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310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Merrihew Standard Version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Even though we live in these physical bodies, we don’t resort to our physical resources to win the war.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4953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6147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Warfare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strateia</a:t>
            </a:r>
            <a:r>
              <a:rPr lang="en-US" sz="3200" dirty="0"/>
              <a:t> – </a:t>
            </a:r>
            <a:r>
              <a:rPr lang="en-US" sz="3200" i="1" dirty="0"/>
              <a:t>strategy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036196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Strongholds</a:t>
            </a:r>
            <a:r>
              <a:rPr lang="en-US" sz="3200" dirty="0"/>
              <a:t> - NASB,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fortresses</a:t>
            </a:r>
            <a:r>
              <a:rPr lang="en-US" sz="3200" dirty="0"/>
              <a:t> (castles)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7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9437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75D458B-4520-4C04-9BD2-2F14E7EB1725}" vid="{24813694-28C0-46ED-939C-05299D134B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2_Corinthians</Template>
  <TotalTime>3101</TotalTime>
  <Words>792</Words>
  <Application>Microsoft Office PowerPoint</Application>
  <PresentationFormat>On-screen Show (4:3)</PresentationFormat>
  <Paragraphs>411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GreeceBlack</vt:lpstr>
      <vt:lpstr>Aaron</vt:lpstr>
      <vt:lpstr>Times New Roman</vt:lpstr>
      <vt:lpstr>vtks distress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26</cp:revision>
  <dcterms:created xsi:type="dcterms:W3CDTF">2017-09-21T17:21:08Z</dcterms:created>
  <dcterms:modified xsi:type="dcterms:W3CDTF">2017-09-23T21:12:08Z</dcterms:modified>
</cp:coreProperties>
</file>